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2.xml" ContentType="application/inkml+xml"/>
  <Override PartName="/ppt/ink/ink3.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sldIdLst>
    <p:sldId id="277" r:id="rId2"/>
    <p:sldId id="278" r:id="rId3"/>
    <p:sldId id="279" r:id="rId4"/>
    <p:sldId id="280" r:id="rId5"/>
    <p:sldId id="281" r:id="rId6"/>
    <p:sldId id="276" r:id="rId7"/>
    <p:sldId id="256" r:id="rId8"/>
    <p:sldId id="258" r:id="rId9"/>
    <p:sldId id="257" r:id="rId10"/>
    <p:sldId id="259" r:id="rId11"/>
    <p:sldId id="260" r:id="rId12"/>
    <p:sldId id="261" r:id="rId13"/>
    <p:sldId id="262" r:id="rId14"/>
    <p:sldId id="263" r:id="rId15"/>
    <p:sldId id="265" r:id="rId16"/>
    <p:sldId id="282" r:id="rId17"/>
    <p:sldId id="266" r:id="rId18"/>
    <p:sldId id="264" r:id="rId19"/>
    <p:sldId id="267" r:id="rId20"/>
    <p:sldId id="268" r:id="rId21"/>
    <p:sldId id="269" r:id="rId22"/>
    <p:sldId id="270" r:id="rId23"/>
    <p:sldId id="283" r:id="rId24"/>
    <p:sldId id="271" r:id="rId25"/>
    <p:sldId id="284" r:id="rId26"/>
    <p:sldId id="272" r:id="rId27"/>
    <p:sldId id="285" r:id="rId28"/>
    <p:sldId id="273" r:id="rId29"/>
    <p:sldId id="274" r:id="rId30"/>
    <p:sldId id="286" r:id="rId31"/>
    <p:sldId id="275" r:id="rId32"/>
    <p:sldId id="287" r:id="rId33"/>
    <p:sldId id="288" r:id="rId34"/>
    <p:sldId id="290" r:id="rId35"/>
    <p:sldId id="291" r:id="rId36"/>
    <p:sldId id="292" r:id="rId37"/>
    <p:sldId id="293" r:id="rId38"/>
    <p:sldId id="294" r:id="rId39"/>
    <p:sldId id="295" r:id="rId40"/>
    <p:sldId id="296" r:id="rId41"/>
    <p:sldId id="297" r:id="rId42"/>
    <p:sldId id="298" r:id="rId43"/>
    <p:sldId id="299" r:id="rId44"/>
    <p:sldId id="300" r:id="rId4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417"/>
    <p:restoredTop sz="88844"/>
  </p:normalViewPr>
  <p:slideViewPr>
    <p:cSldViewPr snapToGrid="0" snapToObjects="1">
      <p:cViewPr varScale="1">
        <p:scale>
          <a:sx n="113" d="100"/>
          <a:sy n="113" d="100"/>
        </p:scale>
        <p:origin x="712"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illip Kirlin" userId="257411893_tp_box" providerId="OAuth2" clId="{942C0902-5671-BC40-B893-C92E666DD225}"/>
    <pc:docChg chg="custSel modSld">
      <pc:chgData name="Phillip Kirlin" userId="257411893_tp_box" providerId="OAuth2" clId="{942C0902-5671-BC40-B893-C92E666DD225}" dt="2020-10-08T20:21:09.354" v="0" actId="7634"/>
      <pc:docMkLst>
        <pc:docMk/>
      </pc:docMkLst>
      <pc:sldChg chg="addSp">
        <pc:chgData name="Phillip Kirlin" userId="257411893_tp_box" providerId="OAuth2" clId="{942C0902-5671-BC40-B893-C92E666DD225}" dt="2020-10-08T20:21:09.354" v="0" actId="7634"/>
        <pc:sldMkLst>
          <pc:docMk/>
          <pc:sldMk cId="3197871505" sldId="261"/>
        </pc:sldMkLst>
        <pc:inkChg chg="add">
          <ac:chgData name="Phillip Kirlin" userId="257411893_tp_box" providerId="OAuth2" clId="{942C0902-5671-BC40-B893-C92E666DD225}" dt="2020-10-08T20:21:09.354" v="0" actId="7634"/>
          <ac:inkMkLst>
            <pc:docMk/>
            <pc:sldMk cId="3197871505" sldId="261"/>
            <ac:inkMk id="4" creationId="{88C6B56F-5ABB-AE45-9B9B-6B68E28E543F}"/>
          </ac:inkMkLst>
        </pc:inkChg>
      </pc:sldChg>
      <pc:sldChg chg="addSp">
        <pc:chgData name="Phillip Kirlin" userId="257411893_tp_box" providerId="OAuth2" clId="{942C0902-5671-BC40-B893-C92E666DD225}" dt="2020-10-08T20:21:09.354" v="0" actId="7634"/>
        <pc:sldMkLst>
          <pc:docMk/>
          <pc:sldMk cId="814894502" sldId="262"/>
        </pc:sldMkLst>
        <pc:inkChg chg="add">
          <ac:chgData name="Phillip Kirlin" userId="257411893_tp_box" providerId="OAuth2" clId="{942C0902-5671-BC40-B893-C92E666DD225}" dt="2020-10-08T20:21:09.354" v="0" actId="7634"/>
          <ac:inkMkLst>
            <pc:docMk/>
            <pc:sldMk cId="814894502" sldId="262"/>
            <ac:inkMk id="4" creationId="{8742EC13-C8B4-B745-9E39-8987C2649A0B}"/>
          </ac:inkMkLst>
        </pc:inkChg>
      </pc:sldChg>
      <pc:sldChg chg="addSp">
        <pc:chgData name="Phillip Kirlin" userId="257411893_tp_box" providerId="OAuth2" clId="{942C0902-5671-BC40-B893-C92E666DD225}" dt="2020-10-08T20:21:09.354" v="0" actId="7634"/>
        <pc:sldMkLst>
          <pc:docMk/>
          <pc:sldMk cId="3005410993" sldId="263"/>
        </pc:sldMkLst>
        <pc:inkChg chg="add">
          <ac:chgData name="Phillip Kirlin" userId="257411893_tp_box" providerId="OAuth2" clId="{942C0902-5671-BC40-B893-C92E666DD225}" dt="2020-10-08T20:21:09.354" v="0" actId="7634"/>
          <ac:inkMkLst>
            <pc:docMk/>
            <pc:sldMk cId="3005410993" sldId="263"/>
            <ac:inkMk id="5" creationId="{C7B3145B-EA73-5F44-B38B-8F4C47B973C5}"/>
          </ac:inkMkLst>
        </pc:inkChg>
      </pc:sldChg>
      <pc:sldChg chg="addSp">
        <pc:chgData name="Phillip Kirlin" userId="257411893_tp_box" providerId="OAuth2" clId="{942C0902-5671-BC40-B893-C92E666DD225}" dt="2020-10-08T20:21:09.354" v="0" actId="7634"/>
        <pc:sldMkLst>
          <pc:docMk/>
          <pc:sldMk cId="3727421255" sldId="266"/>
        </pc:sldMkLst>
        <pc:inkChg chg="add">
          <ac:chgData name="Phillip Kirlin" userId="257411893_tp_box" providerId="OAuth2" clId="{942C0902-5671-BC40-B893-C92E666DD225}" dt="2020-10-08T20:21:09.354" v="0" actId="7634"/>
          <ac:inkMkLst>
            <pc:docMk/>
            <pc:sldMk cId="3727421255" sldId="266"/>
            <ac:inkMk id="2" creationId="{0C82E228-3D16-E04B-A275-CB76EBAF62B5}"/>
          </ac:inkMkLst>
        </pc:inkChg>
      </pc:sldChg>
      <pc:sldChg chg="addSp">
        <pc:chgData name="Phillip Kirlin" userId="257411893_tp_box" providerId="OAuth2" clId="{942C0902-5671-BC40-B893-C92E666DD225}" dt="2020-10-08T20:21:09.354" v="0" actId="7634"/>
        <pc:sldMkLst>
          <pc:docMk/>
          <pc:sldMk cId="902072498" sldId="267"/>
        </pc:sldMkLst>
        <pc:inkChg chg="add">
          <ac:chgData name="Phillip Kirlin" userId="257411893_tp_box" providerId="OAuth2" clId="{942C0902-5671-BC40-B893-C92E666DD225}" dt="2020-10-08T20:21:09.354" v="0" actId="7634"/>
          <ac:inkMkLst>
            <pc:docMk/>
            <pc:sldMk cId="902072498" sldId="267"/>
            <ac:inkMk id="4" creationId="{5236B984-D36E-0C42-AC47-1FB8D11A55F8}"/>
          </ac:inkMkLst>
        </pc:inkChg>
      </pc:sldChg>
      <pc:sldChg chg="addSp">
        <pc:chgData name="Phillip Kirlin" userId="257411893_tp_box" providerId="OAuth2" clId="{942C0902-5671-BC40-B893-C92E666DD225}" dt="2020-10-08T20:21:09.354" v="0" actId="7634"/>
        <pc:sldMkLst>
          <pc:docMk/>
          <pc:sldMk cId="2234549706" sldId="269"/>
        </pc:sldMkLst>
        <pc:inkChg chg="add">
          <ac:chgData name="Phillip Kirlin" userId="257411893_tp_box" providerId="OAuth2" clId="{942C0902-5671-BC40-B893-C92E666DD225}" dt="2020-10-08T20:21:09.354" v="0" actId="7634"/>
          <ac:inkMkLst>
            <pc:docMk/>
            <pc:sldMk cId="2234549706" sldId="269"/>
            <ac:inkMk id="4" creationId="{EEC82DA5-50E8-9543-8B19-F05AC7707E02}"/>
          </ac:inkMkLst>
        </pc:inkChg>
      </pc:sldChg>
      <pc:sldChg chg="addSp">
        <pc:chgData name="Phillip Kirlin" userId="257411893_tp_box" providerId="OAuth2" clId="{942C0902-5671-BC40-B893-C92E666DD225}" dt="2020-10-08T20:21:09.354" v="0" actId="7634"/>
        <pc:sldMkLst>
          <pc:docMk/>
          <pc:sldMk cId="2796220599" sldId="282"/>
        </pc:sldMkLst>
        <pc:inkChg chg="add">
          <ac:chgData name="Phillip Kirlin" userId="257411893_tp_box" providerId="OAuth2" clId="{942C0902-5671-BC40-B893-C92E666DD225}" dt="2020-10-08T20:21:09.354" v="0" actId="7634"/>
          <ac:inkMkLst>
            <pc:docMk/>
            <pc:sldMk cId="2796220599" sldId="282"/>
            <ac:inkMk id="2" creationId="{3940A8B7-0905-C648-9E24-2600189010C4}"/>
          </ac:inkMkLst>
        </pc:inkChg>
      </pc:sldChg>
      <pc:sldChg chg="addSp">
        <pc:chgData name="Phillip Kirlin" userId="257411893_tp_box" providerId="OAuth2" clId="{942C0902-5671-BC40-B893-C92E666DD225}" dt="2020-10-08T20:21:09.354" v="0" actId="7634"/>
        <pc:sldMkLst>
          <pc:docMk/>
          <pc:sldMk cId="3907787906" sldId="283"/>
        </pc:sldMkLst>
        <pc:inkChg chg="add">
          <ac:chgData name="Phillip Kirlin" userId="257411893_tp_box" providerId="OAuth2" clId="{942C0902-5671-BC40-B893-C92E666DD225}" dt="2020-10-08T20:21:09.354" v="0" actId="7634"/>
          <ac:inkMkLst>
            <pc:docMk/>
            <pc:sldMk cId="3907787906" sldId="283"/>
            <ac:inkMk id="2" creationId="{29B176CE-EDF0-8B47-A04C-DF7B89483579}"/>
          </ac:inkMkLst>
        </pc:inkChg>
      </pc:sldChg>
      <pc:sldChg chg="addSp">
        <pc:chgData name="Phillip Kirlin" userId="257411893_tp_box" providerId="OAuth2" clId="{942C0902-5671-BC40-B893-C92E666DD225}" dt="2020-10-08T20:21:09.354" v="0" actId="7634"/>
        <pc:sldMkLst>
          <pc:docMk/>
          <pc:sldMk cId="2162564704" sldId="284"/>
        </pc:sldMkLst>
        <pc:inkChg chg="add">
          <ac:chgData name="Phillip Kirlin" userId="257411893_tp_box" providerId="OAuth2" clId="{942C0902-5671-BC40-B893-C92E666DD225}" dt="2020-10-08T20:21:09.354" v="0" actId="7634"/>
          <ac:inkMkLst>
            <pc:docMk/>
            <pc:sldMk cId="2162564704" sldId="284"/>
            <ac:inkMk id="2" creationId="{DFFE52D9-6C6B-F44F-8081-E6963DE3B260}"/>
          </ac:inkMkLst>
        </pc:ink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08T21:56:08.216"/>
    </inkml:context>
    <inkml:brush xml:id="br0">
      <inkml:brushProperty name="width" value="0.09071" units="cm"/>
      <inkml:brushProperty name="height" value="0.09071" units="cm"/>
    </inkml:brush>
  </inkml:definitions>
  <inkml:trace contextRef="#ctx0" brushRef="#br0">13873 894 8348,'-6'-9'1794,"1"-1"678,1 1-1734,-4 4-477,7-4-49,-3 8 1,4-2 695,0 6-405,0 3-67,0 7 0,0 2-224,0 3 1,1 5-66,2 2-163,3 2 212,-1 5 0,3-2-414,-2 4 218,-2-4 0,5 8-259,-3-4 1,-1 4-611,1-7 1,-3 3 170,4-3 0,-4 0 11,3-3 0,-3-5-516,3-1 0,-4-6 261,1-4-314,2 3 242,-3-9 1014,2 2 0,-4-8 0,-4 0 0,-2 0 0</inkml:trace>
  <inkml:trace contextRef="#ctx0" brushRef="#br0" timeOffset="1">13678 931 8348,'0'-24'0,"-3"0"923,-1 3 0,1 5 327,3 1-624,0 3 1,1 4-184,2 2 0,6 2-183,3 4 0,8 0-25,-2 0 0,11 4-86,2 2 0,5 3-38,1 4 0,4 2-76,3 7 1,1-1-9,2 4 0,-2-1 28,-1 4 1,-7-2-211,-6 2 0,-6-4 74,-3 7 0,-7-5-5,-2 2 1,-7 0 296,-3-3 1,-6 1-154,-3 2 0,-7-1 309,-2-2 1,-4-1-93,-3-2 1,0-3 225,-5 3 0,4-2-88,-5-2 1,3-3-576,0-3 0,2-2-860,5 0-659,-1-5 568,5-1 1,4-6 475,7-4 1,11-5-2631,4-7 3267,9-1 0,7-4 0,5 0 0</inkml:trace>
  <inkml:trace contextRef="#ctx0" brushRef="#br0" timeOffset="2">14497 1266 8348,'5'-6'1170,"-2"0"2,-2 0-712,-1-4 0,1 4 59,2 0 1,-2 0 7,3-4 0,-3 1-2,-1 0 487,0-1-582,-5 5 1,3-2 242,-4 4-84,0-4-262,-3 6 1,-1-3 64,1 4-472,-4 0 170,2 4-390,-6 1 261,2 8 1,-3 2 273,-1 3-1084,4 1 663,-2 4 0,7-3-25,-3 5-485,3-4 461,0 2 0,5-6-287,2-1 1,2 0-233,1-3 0,1-2 30,2-5 376,2-1 1,6-5 428,1 0 0,3-6-125,3-3 0,2-2 340,2-8 0,-3 3-229,3-6 0,-2 3 376,-2 4 0,-3-2-187,-3 5 0,2-1 1919,-2 4-1361,-4 4 0,0 2-102,-5 6 1,0 3-613,-3 6 0,0 0 86,0 3 1,0 0-1005,0 0 0,0 2 560,0-5 0,3 4-1381,0-4 1,4-2 460,0-4 1,1 0-29,1 3 0,1-4 307,3-1 1,0-3-598,3-1 1496,1-5 0,-2-4 0,4-5 0</inkml:trace>
  <inkml:trace contextRef="#ctx0" brushRef="#br0" timeOffset="3">14758 931 8348,'0'-42'124,"0"4"63,0 7 1,3 3 1450,0 4 0,1 6 374,-1 9 1264,-2 4-2343,3 5 1,-4 8 40,0 4 0,3 9-374,1 4 1,-1 6-404,-3 3 1,3 6-129,0 4 0,1 1-348,-1 2 1,1-1-1088,2 1 1,3-2 885,-3-1 1,2-2-1160,1-1 1,1-4-1,-1 0 1,-1-2-1,-1-7 1,-3 0 449,-4-9 0,-1 0 775,-2-6 1,-8-2 413,-7-5 0,-3-1 0,-7-5 0,-2 0 0</inkml:trace>
  <inkml:trace contextRef="#ctx0" brushRef="#br0" timeOffset="4">14655 1304 8348,'0'-28'-1023,"0"0"767,0 0 0,2 5 1675,5 4 0,0 5-291,8 5 0,2 3-30,5 3 1,1 2-464,5 1 0,1-3-203,2 0 1,-1 0-119,4 3 0,4 0-53,2 0 1,-1-3-244,-4 0 1,0 0 194,-4 3 0,-1-3-247,-5-1 0,-3 0 153,-3 1 0,-5 2 128,-1-2 0,-6-1 182,-1 1 1,-5 0-185,-1 3 0,-4 0 5,-5 0 1,-1 1-34,-3 2 1,2-1-135,-5 4 0,1 3 224,-4 4 1,0 0-451,1 0 0,0 0-135,3 3 1,0 0-156,3-3 1,1 2-273,-1-2 0,3 2 308,3-3 0,0 2-230,3-2 0,3-1 177,0 1 1,4-6 105,6-3 1,3-2 39,3-1 0,1-4 193,2-2 1,0-2-117,-1-1 0,0-4 516,-3 1 1,1-1 813,-7 4 0,2 0-624,-4-1 0,-2 5 1562,1 2-1438,-4 2 0,1 2-12,-6 2 0,1 2-148,-4 5 1,4 2-759,-1 0 1,-1 2 304,0-2 0,1 0-1482,3 3 0,1-3-147,2 0 1,1-2-1,5 0 1,-2-1 1108,6 0 1,5 1 0,2-1-1</inkml:trace>
  <inkml:trace contextRef="#ctx0" brushRef="#br0" timeOffset="5">15512 782 8348,'-4'-9'0,"-1"-1"3276,-5 1-1638,5 0 0,2 0-606,6-1 1,3 1-542,7 0 1,2 0 486,7 3 1,2-1-351,4 4 0,0 0-147,0 3 0,-1 0-154,1 0 1,-3 5-68,0 4 0,-7 2-72,0 4 0,-8-3 90,-1 4 0,-6-1-17,0 4 0,-3-1 0,-3-3 0,-5 3-150,-5-3 1,-3 0 133,0 0 1,-4 1-915,-2 2 0,-3-2 306,3-1 1,1-2-1277,2 2 1,4-3-1,3 0 1,0-1-1,2-2 1,0 4-1,7 3 1,0-2 820,3 2 0,4-1 1,1 4-1</inkml:trace>
  <inkml:trace contextRef="#ctx0" brushRef="#br0" timeOffset="6">15698 1238 8221,'-9'10'3276,"-1"-1"-1638,1 0 0,3-4 1045,0-1-1439,4 1-311,-2-4-2426,4 3-1784,0-4 2671,4 0 1,-3 0 0,3 0 0</inkml:trace>
  <inkml:trace contextRef="#ctx0" brushRef="#br0" timeOffset="7">13892 2402 8348,'-10'-14'974,"4"-3"1217,0 5-1704,4 3 2073,-2 1-1599,4 7 1,0-2-292,0 6 1,0 3-17,0 7-145,0 5-297,0 6 1,0 9 212,0 5-686,0-1 27,0 8 0,0-4 300,0 5 1,0 0-154,0 6 0,0-3-2124,0 1 1491,0-3 0,0-5-919,0-5 1,1-1 673,2-5 1,-2-7-216,2-5 0,-2-7 503,-1 0 1,0-1 676,0-2 0,0 0 0</inkml:trace>
  <inkml:trace contextRef="#ctx0" brushRef="#br0" timeOffset="8">13734 2877 8348,'4'-5'2906,"2"0"-2011,6 2 0,1 2-322,5-3 0,0 3-100,7 1 1,0 0-519,2 0 1,2 0 84,2 0 1,2 0-763,1 0 1,-1-3 512,-2 0 1,-5-1-965,2 1 1,-7 1 505,1-4 0,-5-1-389,-2-2 0,-5-1 428,0-3 1,-4 1 627,-3-7 0,-2-1 0,2-8 0,-3-1 0,-3-2 0,-2-3 0,-4-7 0,-1-1-183,1-5 0,4 6 183,2 4 0,-1 8 0,1 7 2527,-1 6 4,4 7-893,0 5 0,0 16-509,0 7 0,0 3-646,0 3 0,0 4-154,0 5 1,0 3 66,0 3 0,0 0-92,0 3 0,0 1-425,0 2 0,1 0-837,3-3 0,1-1 615,4-1 0,-3-3-1233,0 2 1,1-3 711,2-6 1,0-1-340,1-9 1,-1 0 536,0-5 1,1-4 665,-1-6 0,0 3 0,0-4 0</inkml:trace>
  <inkml:trace contextRef="#ctx0" brushRef="#br0" timeOffset="9">14441 2840 17597,'-5'4'523,"1"2"-926,4 7 1,0-2 315,0 4 0,4 0-788,2 0 0,2 3 427,2-2 0,3-3 30,3-1 1,1-2 61,2-4 1,1-2-85,1-4 0,-1-5 793,2-4 0,-3-5-245,0-4 1,-5-4 932,-1 0 1,-3 0-552,0 4 0,-5 3 600,-2 3 0,-2 1 460,-1 2-546,0 4-1302,0 1 0,0 5 288,0 2 0,0 2-25,0 4 1,0 8 164,0 2 1,1 6-277,2-1 1,1 3 16,2 1 1,2 1-153,-5 2 0,3-1-14,-3 4 0,3-1-144,-3 2 0,3-3 34,-2-4 0,-1-1 169,-3 1 1,3-4-1121,0-2 0,0-6 529,-3 0 1,0-5-2451,0 2 1690,4-7 1587,-3-2 0,7-8 0,-2-1 0</inkml:trace>
  <inkml:trace contextRef="#ctx0" brushRef="#br0" timeOffset="10">14907 3017 16391,'0'10'1413,"0"2"0,3 4-1278,0 6 1,1 2 83,-1 3 0,-1 2-570,4 2 0,0-3 298,0 0 0,1-1-883,-4-5 0,4 0-517,0-4-509,-3-3 1662,0-6 85,-4-5 0,0-9 387,0-4 1,0-5-213,0-4 0,0-6 64,0-4 1,-3-1 59,0-5 1,0-4-37,3-6 0,0-1 103,0-2 1,0 2 178,0 1 0,1 1 300,2 5 1,2 1 32,4 9-125,0 6 1,1 13-83,-1 6 1,-3 2-127,1 1 1,-2 1-38,1 2 0,2 3-221,-2 7 1,3 0 34,0 3 1,-3 1 54,0-1 0,-3 5-102,4 0 1,-5 1-316,1-3 0,-2-1-605,-1 1 1,0-4 452,0 1 0,-3-2-922,0 2 0,-5-3 576,2-3 1,2-4-1565,1 0 1294,-2-4 1023,4 2 0,-3-4 0,4 0 0</inkml:trace>
  <inkml:trace contextRef="#ctx0" brushRef="#br0" timeOffset="11">15419 2765 8348,'0'-5'3276,"0"-3"0,0 3 0,0-5-2105,0 5 0,-1-2-111,-2 4-632,-3 0 0,-4 3-636,-2 0 1,1 0 242,-1 0 1,2 3-957,0 0 0,4 4 688,0-1 1,3 3-828,-3 0 0,3 1 302,0 3 0,6-2 266,4 5 1,1-4 271,1 4 1,4-2 133,-1 2 1,4 1 128,-4-1 1,1-2-118,0 2 1,-4-2 888,1 2 0,-4 0-391,-3-3 0,-2 2 466,2-2 1,-6 2-359,-3-2 1,-6-1-468,0-3 1,-2-3-131,2 1 1,2-2-386,-3 1 0,0 1-1189,0-4 1,1 1-1639,3-4 3261,3 0 0,-2-9 1,3-1-1</inkml:trace>
  <inkml:trace contextRef="#ctx0" brushRef="#br0" timeOffset="12">15670 2430 8348,'0'-9'1638,"0"0"0,0-1-151,0 1-505,0 0 1,4-1-351,3 1 1,1 3 307,1 0 1,1 2-374,3-2 1,0 4-423,3-1 1,1 3-383,-1 3 1,0 2 269,0 5 0,1 3-144,-5 3 0,-1 1 108,-4 2 1,0-1 189,-4 1 1,0 0-162,-3-1 1,-3 4 438,0 0 1,-8-2 29,2-4 1,-3 2 37,-1-3 0,2 2-455,-5-2 0,5 1-487,-1-7 0,1 4-1230,2-6 1,0 3 145,-1-4 1,5 2-147,2 2 1,3-1 1049,3 0 0,6 5 0,6 0 1</inkml:trace>
  <inkml:trace contextRef="#ctx0" brushRef="#br0" timeOffset="13">15791 3082 8348,'-8'1'0,"2"2"0,-3-1 1638,3 4 0,1-4 0,-1 1 0,4 0 1638,-1 0-1489,2-2-5064,1 3 2914,4-12 1,1 1-1,4-6 1</inkml:trace>
  <inkml:trace contextRef="#ctx0" brushRef="#br0" timeOffset="14">16815 2402 8348,'-4'-14'0,"0"-3"590,-2 5 1,1-1 836,2 4 1,2 3 1031,-3 0-1124,3 4-1210,1-3 1,0 14 0,4 2 170,-1 11 1,4-2-137,-1 5 0,-1 0-119,1 3 0,0 1-232,0 2 1,-1-2 139,-2 2 0,-2-1-165,2 1 1,-2 2 85,-1 4 1,3-2-12,1-1 1,-1-4 146,-3 1 0,0-3-138,0-3 1,0-3 136,0-3 111,0-5 598,0 0-220,0-9 525,0-1-676,4-8 1,1 2 307,4-4 0,5 3-149,1-4 0,3 4-229,0-3 1,1 3-71,0-3 1,2 1 32,1-2 0,3 0-562,-3 4 0,-4-3 256,-2 3 1,-1-1-1242,4 1 0,-1 2 638,-3-3 1,-1 2-967,-5-1 1,3 2 136,1-2 0,2 2-1335,-2 1 2837,3 0 0,-1 0 0,3 0 0</inkml:trace>
  <inkml:trace contextRef="#ctx0" brushRef="#br0" timeOffset="15">17598 2756 8348,'0'-9'902,"0"-1"1,0 4-272,0 0 1,0 0 536,0-4-765,-5 1 0,3 0 780,-4 0 0,3-1-498,-3 1 0,3 3 116,-4-1 0,4 2-256,-3-1 0,1 1-61,-1 2 1,-2 2-557,1-2 1,-1 2 165,-1 1 1,-1 1-493,1 2 0,-3 3 314,-1 6 0,0 3-161,0 4 1,2 3 56,-5 3 1,5 2-571,-1 1 1,4-4 61,2-3 0,1 2-113,-1-1 0,2-1 105,4-6 1,4-1 192,2-5 0,2-3 489,2 0 1,-1-4-97,0 2 1,4-8 270,-1-2 1,4-5-192,-4-2 0,4-2 151,-4 2 0,1-3 199,0 0 1,-4 3 301,0 1 1,1 1 1644,-4 2-1547,-2 0 1,0 2 308,-4 1-241,0 4-1428,0-2 600,0 12 0,0-2-183,0 7 0,0-3-344,0-1 1,1 4-788,2-1 1,-1 1-278,5-4 1,-1 0 404,3 1 0,4-1 158,-1 0 0,4-4 1076,-4-1 0,5 1 0,-3 0 0</inkml:trace>
  <inkml:trace contextRef="#ctx0" brushRef="#br0" timeOffset="16">17774 2868 8348,'-5'4'0,"2"2"0,-1-1 568,1 1 0,0 1-67,3 2 0,0-3 104,0 0 0,0 1-147,0 2 0,0 0-377,0 1 0,1-4 232,2 0-123,-2 0-193,7 3 113,-7-3 1,4-2 743,-1-4-529,-3 0 0,3-4 280,-4-3 1,0-1-162,0-1 1,0-4 221,0 1 1,0-5-277,0 2 0,0-3-443,0 0 0,0 2-55,0 1 1,3 0 191,0 0 0,4-2-948,-1 5 0,3-2 393,0 2 0,1 4-1144,3-5 1,1 8 705,5-4 0,-1 6-645,1-1 0,4 0 1554,2 1 0,-3-4 0,1 2 0</inkml:trace>
  <inkml:trace contextRef="#ctx0" brushRef="#br0" timeOffset="17">18193 2318 8348,'-9'-13'0,"3"3"1522,0-3 116,-1 3 0,2 4-174,2-1-256,2 5-474,1-2-638,0 17 100,0-2 0,3 16 48,0-2 1,5 3 16,-2 3 1,-1-1-351,1 4 0,-4 0 164,1 3 0,3 0-295,0 1 1,-2-1 130,-1 0 0,1-3-1397,-1 0 1,0-4 245,-3 2 1,1-9-116,2-4 1,-1-5-995,1-4 1884,2-1 0,0-6 465,4-6 0,5-6 0,0-10 0</inkml:trace>
  <inkml:trace contextRef="#ctx0" brushRef="#br0" timeOffset="18">18389 2635 8348,'0'-9'0,"0"-1"2883,0 1-1269,0 0 1662,0-1-738,0 1-658,0 0-1303,-4 4 1,-1 0-415,-5 5 1,1 2-125,0 1 1,-2-1-132,-1 4 1,2 0-357,-3 3 0,3 1 367,1-1 0,-1-3-414,1 0 1,1 1 128,1 2 0,0 0-207,4 1 346,-4-1 0,6 0 255,-2 1 1,2-1-281,1 0 168,0 0 1,4 1-304,2-1 1,1 0 126,-1 1 0,6-4-512,-3 0 0,3-1 237,-3 1 1,3 2-994,1-5 1,2 3 165,-2-3 1362,3 0 0,3 1 0,5 2 0</inkml:trace>
  <inkml:trace contextRef="#ctx0" brushRef="#br0" timeOffset="19">18594 2691 8348,'-5'-4'1638,"-4"3"0,7-7 1638,-4 5 0,4 0-1235,-2 3-1636,4 0-200,0 4 0,0 2-672,0 3 1,0 3-228,0 1 0,4 3-662,2 0 1,-1 0 185,2 0 0,-1 1-469,3-1 1,0 4 1318,1-2 0,-1 7 1,0-5-1</inkml:trace>
  <inkml:trace contextRef="#ctx0" brushRef="#br0" timeOffset="20">18584 2533 8348,'-9'-15'1527,"0"3"1,1 1-154,1 2-2922,-1 0 1355,7-1 138,-3 5 0,5 1-1379,2 4 1,2 2 634,5 4 0,0 2 799,2 7 0,3 5 0,3 4 0</inkml:trace>
  <inkml:trace contextRef="#ctx0" brushRef="#br0" timeOffset="21">18808 2905 8348,'-1'-6'367,"-2"0"0,2 2 228,-2-2 1,2-3 342,1-3 1,0-4-200,0 4 0,0-8-219,0 1 0,4-2-312,2-1 0,2-1 53,2-2 1,-1 3-109,0 3 0,4 3 125,-1 1 0,0 3-51,-2 0 1,-4 6 173,0 3-370,0 2 1,3 2-291,-3 2 0,-1 2 205,-2 4 0,-2 2-290,2 1 1,1 2 181,-1 1 0,1 3-670,-4-3 1,3 3 372,0 0 1,1-2-1094,-1-1 0,-1-2 245,4 2 1,-3-2 264,4 2 1042,-1-3 0,7 1 0,2-4 0</inkml:trace>
  <inkml:trace contextRef="#ctx0" brushRef="#br0" timeOffset="22">19292 2570 8348,'-9'-10'1638,"-1"1"0,4 0-339,0 0 0,0 2 18,-3 1 0,2 4-625,1-1 1,0-1-309,-3 1 0,-1 0-437,1 3 1,3 1 157,0 2 1,0 0-830,0 6 1,1-2 537,2 6 0,2 1-727,-2 2 0,3-2 281,3 2 0,-1-1-94,4 4 0,0-4 287,4 1 0,-1-2 398,0 2 1,2-3 146,1-3 1,-2 2-97,3 1 1,-3-1 41,-1-3 0,1 1 9,-1-1 0,-1-3 407,-1 0 1,-2 1 275,-2 2 0,-2-3-365,2 0 1,-2-3 28,-1 4 1,-4-5-137,-2 1 1,-3 1-546,0-1 0,0 0 250,-1-3 0,1 0-371,0 0 1,0 0 252,-1 0 1,1 0 140,0 0 0,-1-4 0,1-1 0</inkml:trace>
  <inkml:trace contextRef="#ctx0" brushRef="#br0" timeOffset="23">20391 2048 8348,'0'-14'0,"0"0"1310,0 5 1631,0 0-2294,0 4 991,0 1 0,-7 17-825,-3 9 200,-5 8-927,0 15 1,4-20 0,-1 0 189,0 5 0,0 2-483,0 1 1,1 0 0,-3 5 0,1 0 90,1 0 0,-1 1 0,0 1 0,-1 0 139,0 2 1,0 0 0,2 0-1,1 0-85,-1-3 0,2-1 0,2-2 0,0-2-25,2-7 1,0-1-1,-4 22-211,0-5 1,2-8 84,2 0 0,1-9-271,1-1 1,2-7-660,-4 1 69,4-7-565,-2 1 1,8-7 1322,2-3 0,5-3-1932,4-3 2248,5-7 0,16-8 0,2-6 0</inkml:trace>
  <inkml:trace contextRef="#ctx0" brushRef="#br0" timeOffset="24">21182 2290 8348,'0'-14'0,"-4"-4"1032,-2 3 1,-2 0-65,-2 0 0,-2 3 395,-1 0 0,-4 3 55,-2 3 1,0-2-707,-6 5 0,1 0-608,-1 3 0,-1 0 121,5 0 0,-1 1-613,3 2 0,4 6-102,-1 3 0,8 4-361,-1 0 0,5 5 413,1 0 0,3 5-235,3-1 0,4 2 108,5 1 1,3 0 123,3 0 0,5 0 504,2 0 0,-1-3-163,0-1 1,3 1 274,1 3 1,-1-1-109,-5-2 0,-6-2 157,3-5 1,-8 3-65,-1-2 1,-5 0 6,-5-6 0,-5 2 232,-5-2 0,-4 2-133,-8-3 0,1 0 211,-3-6 0,-1 1-123,-3-4 0,1 4-610,2-4 1,2 0 154,5-3 0,4-1-1345,5-2 1,1-3-194,5-3 1,0-1 1193,3-3 0,8-1 0,2-5 0</inkml:trace>
  <inkml:trace contextRef="#ctx0" brushRef="#br0" timeOffset="25">21499 2598 8348,'-4'-10'1332,"-2"1"-802,1 0 1,-3 1 1086,2 1-1064,2-1 0,-5 3 286,3-4 0,1 2-331,-1 1 0,1 3-34,-2-3 0,-1 3 179,2-3-519,-2 3 1,-2-1 100,1 4 0,1 1-458,2 2 0,-3 3 32,3 3 1,-2 1-181,-2 3 1,1-2-182,0 5 0,3-1 261,-1 4 0,2-1-322,-1 1 0,1 0 228,2-1 1,2 0-73,-2-3 0,2 2 40,1-5 0,4-2 126,2-4 0,2-1 327,2 1 1,0-2-130,2-4 1,-1-3 463,1 0 0,2-4-218,-2 1 1,0-3 572,-2 0 1,-1-3-2,0-1-266,1 1 1,-2 3 288,-2-1-88,2 1 0,-6 3-150,5-1-867,-5 5-890,2-2 1030,-4 4 0,0 4-449,0 3 1,0 4 275,0 1 1,0 1-322,0-4 1,3 4 141,0-1 1,0 0-229,-3-2 636,0 3 1,0-3 77,0 3 811,4-3-550,-3-5 1943,3 4-1044,-4-8-266,0-1 1,1-6-214,3-7 1,-2 2-167,4-5 0,-3 1-242,3-4 0,-1-3 104,2 1 0,1-4-275,-2 3 1,2 0 96,2 4 0,-1 3-152,0 3 1,1-1 26,-1 4 1,0-1-125,0 7 0,-2 0-100,-1 3 0,0 5-118,3 4 0,-2 1 23,-1 6 1,-4-2 93,1 2 0,1 1-768,-1-1 0,3 2 391,-2 0 1,0-2-861,-1-1 0,2 0 694,4 0 0,2 0-752,1-3 1529,-2-6 0,12 7 0,-2-8 0</inkml:trace>
  <inkml:trace contextRef="#ctx0" brushRef="#br0" timeOffset="26">21964 2691 8348,'0'-9'0,"0"-1"1638,0 1 0,0 0 0,0-1 0,0 4 0,0 0 0,-4 0-260,-2-4 0,-2 1-810,-2 0 1,1 4-465,0 1 1,-1 0 101,1 1 0,0 0-892,-1 3 0,-2 4 513,0 2 1,-1 6-834,4 0 1,1 5-634,1-2 1,0 3 719,4 1 1,0-1-29,3 1 0,0-4 382,0 1 0,1-5 158,2 2 0,5-4 129,5-3 1,2-1 210,-2-2 0,3-3-124,0 0 0,-2-4 539,2-5 1,-4-3-314,4-1 0,-5-4 1038,2-2 1,-3-4 390,-1-5 1,1-1-697,-1-2 1,0-2-5,0-4 0,1-2-281,-1 1 0,-3-1 218,1 5 1,-4 3-211,3 3 0,-4 7 470,1 6-211,-2 3 83,-1 3-1014,0 5 0,-3 11-702,0 2 1,-1 7 556,1-1 0,-2 6-386,-1 1 1,-1 4 282,4-1 1,-1 1-129,1 2 1,2-1 89,-2-2 1,1 1-51,2-4 0,5 3-69,1-4 0,2 3 189,1-5 0,2 0 219,1-6 0,2-2-116,1-5 0,3 2 313,-3-5 0,0-1-112,0-5 0,-2 1 346,2-5 0,-3-2 240,0-3 0,-2-2-274,0 2 1,-1 0 573,0-3 0,-3 3-338,1 0 1,-5-1 294,1 0 1,-2 1 444,-1 2-216,0 1-665,0 0 0,-3 3-296,0-1 0,-5 5-155,2-1 1,1 2-151,-1 1 0,1 1-17,-2 2 0,-1 3 153,2 3 0,1 0-687,-1 0 0,4 4 339,-2-1 0,0 4-581,1-4 0,0 2 414,3-2 1,0-2-482,0 3 1,1 0 514,2 0 0,2 2-520,5-2 0,3 0 61,3 0 1091,-3 1 0,9 5 0,-3-1 0</inkml:trace>
  <inkml:trace contextRef="#ctx0" brushRef="#br0" timeOffset="27">22430 2840 13610,'-5'-10'1638,"2"1"0,-2-4-855,2-3 0,-1-1 182,1-2 1,2-4-628,-2-2 0,2-1-436,1-2 1,1 0-956,2 0 0,2 4 734,5 2 0,-1 7-376,0 2 0,1 0 208,3 0 0,-2 5-1152,5 5 1,-2 2 380,2 1 0,1 0-1039,-1 0 2297,2 4 0,0 1 0,1 5 0</inkml:trace>
  <inkml:trace contextRef="#ctx0" brushRef="#br0" timeOffset="28">22746 2533 9618,'0'-10'3276,"0"1"-1638,0 0 0,0-1 1638,0 1-1980,0 4 0,-1-2-708,-2 3-563,2-3 1,-7 6 93,2-2 1,1-1-1498,-2 1 95,1 0 1,-3 7 617,0 2 0,0 2-326,3 2 1,-1 2 352,4 1 0,0 3 169,3 0 1,0-2 174,0 2 0,0-1 103,0 4 1,3-1-21,0 1 0,5 0 68,1-1 1,1 0 111,2-3 1,3 2-128,0-5 0,-1 4 324,-2-4 0,1 4-112,0-4 1,-1 1 434,-2-4 0,-5-3-250,-2 0 1,1-3 447,-1 4 0,0-4-176,-3 3 0,-1-4 56,-2 1 1,-2 1 413,-4-1 0,-1 4-355,1-4-1,-1 4-121,-3-1 0,2-2-191,-5-1 1,5 1-760,-1 0 1,0 0 277,0-1-3109,1-2 1638,-2 3 1,5-3-1639,1 2 2879,3-2 1,4 3-1,0-4 1</inkml:trace>
  <inkml:trace contextRef="#ctx0" brushRef="#br0" timeOffset="29">17961 3408 8348,'6'-18'1037,"0"3"1,-4-2 308,1 5-811,2-1 0,-4 7 428,3 0 340,-3 4-754,-1-2-288,0 12 1,0-2-174,0 7 0,-5 1 104,-1 2 1,-2 2-77,-1 4 0,-4 2 129,1 4 0,-1 0-228,4 0 0,0 0-145,-1 4 0,2-2-49,2 4 0,-1 0-91,4 3 1,0-1 147,3-2 0,1-2 56,2-4 1,5 0 40,4 0 1,6-7 168,1-2 0,-1-7-130,4 0 1,1-1 209,-2-2 1,0-4-10,-5-2 1,0-2 24,-3-1 1,-4 0-288,-3 0-401,-4 0-263,2 0 277,-4 0-882,0-4 0,0 2 521,0-4 1,0 0 792,0-4 0,0-3 0,0-2 0</inkml:trace>
  <inkml:trace contextRef="#ctx0" brushRef="#br0" timeOffset="30">18342 3501 8348,'0'-9'1277,"0"-1"0,0 1-107,0 0 0,0 2 189,0 1 395,0 4-1200,0-2 1,0 5-236,0 2 1,0 5-69,0 5 0,0 3-1,0 0 1,0 5-321,0 0 1,-1 5 148,-2-1 0,2-1-77,-2 1 0,1-4 12,-1 4 0,2-4-21,-2 1 0,2-3-62,1 0 1,0-2-55,0-1 0,0-3 90,0-3 0,1-1-38,2 0 0,3-3 384,7-3 1,-2-2-91,4-1 1,1 0 80,3 0 0,-1 0-118,1 0 1,-1-4-176,1-3 0,-3 3 136,-1 1 1,-3-2-957,4-1 1,-5 2 126,2 0 1,0 0-1118,0 1 160,-1-4 1,-3 5 140,1-4 0,-1 3 1498,0-4 0,1 1 0,-1-3 0</inkml:trace>
  <inkml:trace contextRef="#ctx0" brushRef="#br0" timeOffset="31">18724 3371 8348,'5'-10'0,"0"-2"2026,-1-1-1154,1 1 0,4 3 50,0-1 0,1 5-428,-1 2 0,4 4-147,3 5 0,2 2-189,0 7 1,1 2 102,-1 4 1,1 3-109,0 4 0,-1 1-29,1 2 0,-5-2-88,-1 2 0,-4-1 114,-3 1 1,2 1-208,-5 2 1,-1 2-86,-5-5 0,-3 0 175,-3-3 0,-3-2-298,-1-1 0,-2-2 89,2-4 0,-2-1-700,2 1 0,-2-5 375,3-1 1,2-3-1109,4-1 1,3 0 1608,-3-3 0,4 2 0,-3-3 0</inkml:trace>
  <inkml:trace contextRef="#ctx0" brushRef="#br0" timeOffset="32">21545 3231 8348,'10'-9'0,"-1"-1"1678,-4 1-1039,-1 4 0,-4 0 107,0 1-121,0 3 644,0-3-980,-4 8 0,-4 0 170,-5 5 1,-3 2-143,0 8 0,0 1-186,0 1 0,-1 6 120,1 4 0,0 4-454,0-1 1,1 0 118,5 0 1,0 0-604,7 3 0,-3-1-414,3-2 1,4-6 578,5-6 1,2-2-184,1-2 1,5-3 145,1-3 0,3-4-401,1-2 1,3-4 48,3 1 911,2-2 0,3-1 0,-2 0 0,-2 0 0</inkml:trace>
  <inkml:trace contextRef="#ctx0" brushRef="#br0" timeOffset="33">22002 3380 8348,'0'-9'390,"-1"-1"488,-3 1-585,3 0 1655,-7-1-501,7 1-568,-7 0 429,3-1-785,-5 1 0,1 4 204,0 2-413,-1 2 1,-2-2-385,0 0 0,-1-1 123,4 4 0,-4 5-695,1 1 0,1 2 472,4 1 1,-1 2-361,2 1 1,2-1 152,1 5 0,2 0-385,1 2 1,1 1 333,2-1 1,5 1 170,4 0 0,2 2 381,-2 1 1,2 0-104,1-4 1,3 1 226,-3 0 1,-1-2-134,-2-1 1,-1 0 166,-2-3 0,-3-1-67,0-3 1,-4 1 25,2-1 0,-3-3 81,-1 1 0,-5-5 242,-1 1 0,-2 1-525,-1-1 1,-1 0 80,1-3 0,0 0-1260,-1 0 0,1 0 600,0 0 0,-1-1-1099,1-2 1,0-2 1466,-1-5 1,1-3-1,0-2 1</inkml:trace>
  <inkml:trace contextRef="#ctx0" brushRef="#br0" timeOffset="34">22216 3175 8348,'0'-9'0,"1"-1"1560,2 1 1,-1 1-701,4 2 1,0 1-289,4 5 0,0 1-158,2 3 0,0 2 31,3 6 1,2 7-110,5 6 0,-3 5-61,3 1 0,-2 4-327,-2-1 1,1 2 286,-1 1 0,-2 2-164,-1 1 0,-6-2 62,0 3 1,-6-7-231,0-3 0,-2-2 92,-1-1 1,-4-2-264,-2-5 1,-6 1-12,-4-6 0,-3 1-134,-2 2 1,0-2-31,-4-1 1,4-3 162,0-3 1,1-1-902,1 0 0,1 1-184,-1-1 1365,5 0 0,-4 1 0,4-1 0</inkml:trace>
  <inkml:trace contextRef="#ctx0" brushRef="#br0" timeOffset="35">16527 968 8348,'-10'0'497,"1"-3"0,1-1 831,2-1-811,-3 3 1,8-3 914,-2 2-447,2 2-256,1-4-222,8 5-221,-1 0 0,9 0 106,-3 0-319,3 0 139,-1 0 1,4 0 65,3 0 0,-2 0-694,1 0 273,-1 0 203,-1 0-1774,-1 0 1176,1-4 1,1 3-1718,1-2 1510,-1 2 0,3 1-249,-5 0-406,1 0 848,-4 0 1,1 0-268,-4 0 819,-3 0 0,-5 0 0,-4 0 0</inkml:trace>
  <inkml:trace contextRef="#ctx0" brushRef="#br0" timeOffset="36">16564 1127 8348,'-9'5'584,"4"-1"-83,-4-4-245,8 4 1401,-3-3-455,4 3-733,0-4 0,4 3-451,2 0 1,4 1-1,2-4 199,4 0 0,1 0-1440,2 0 623,-1-5 262,5 4 0,2-6-244,6 4 0,-1-3-1639,4 3 1329,5-5 0,3 3 892,5-4 0,-1-4 0,1-2 0</inkml:trace>
  <inkml:trace contextRef="#ctx0" brushRef="#br0" timeOffset="37">17365 950 8348,'5'-10'987,"-1"4"-741,-4 0 1,0 0 2196,0-4-1617,0 5 1,0-3 69,0 2 933,0 2-1070,-4-5 1,2 7-94,-4-4 0,-1 4-327,-2-1 1,0-1-243,-1 1 1,-3 0 120,-2 3 0,0 4-406,0 2 1,0 5-390,0 2 1,-2 3 450,5 0 1,-1 1-897,4 2 0,4 0 568,2-1 1,2-2 0,1-1-1007,0 2 0,5-3-179,4 2 1,5-5 712,8 2 0,3-4-254,6-3 1180,-2-2 0,11-4 0,-1 0 0</inkml:trace>
  <inkml:trace contextRef="#ctx0" brushRef="#br0" timeOffset="38">17653 698 8348,'-5'-4'0,"-2"2"3276,4-4-2152,-4 4 1,5-5 414,-5 3-1298,5 1 0,-2 8 1,3 1 101,-2 2 0,2 5-223,-2 3 1,1 2 87,-1 0 1,2 4-788,-2 0 375,2 3-1403,1-1 1135,0 0 0,0 2-9,0-4-774,0 4 721,0-7 1,3 1-431,0-5 501,0-3 468,1 1 393,-3-8 0,3-2-126,-4-6 1,3-5-191,0-4 0,5-4 354,-2 4 1,1-5-97,-1 2 0,3-2 0,-3 1 239,2 0 1,1 5 15,1-2 1,-1 3-101,0 1 0,0 2-330,-3 1-94,2 4 0,-6-2-474,4 4 290,0 0 3,0 4 0,-1 1-138,-2 5 1,-1 2 236,4 0 1,-4 5-1172,1-2 0,-1 0 521,2 0 0,-3 0-978,2 1 1,1 1-619,-1-1 2257,4-3 0,-2 1 0,5-5 0</inkml:trace>
  <inkml:trace contextRef="#ctx0" brushRef="#br0" timeOffset="39">17951 912 8348,'-1'-8'0,"-2"2"2793,2-2-1806,-3 7 0,4-5 1489,0 3-636,-4 2-1502,3-3-244,-3 4 1,4 1-263,0 2 0,0 3 206,0 3 1,0 0-642,0 0 1,1 1-471,2-1 0,2 0 449,4 1 0,1-1 142,-1 0 1,0 0 0,1-2-61,-1-1 0,0-3 563,0 3 0,1-4 364,-1 2-290,-4-3-90,4-1 1,-5-1 1320,2-3-919,-2 3 1,-1-8-7,0 0 748,0-1-701,-3-3 0,-3 1 28,0-1 0,-4-2-184,1 2 1,-3-2-726,0 2 1,0 1 334,-1 3 0,1-1-1506,0 1 0,3 3 3,-1 0 0,4 3-835,-3 0 2436,4 2 0,-2 5 0,4 2 0</inkml:trace>
  <inkml:trace contextRef="#ctx0" brushRef="#br0" timeOffset="40">18333 875 8348,'5'0'1536,"4"0"1,-7-1-640,4-2 1,-4 1 2153,1-4-980,-2 4-1113,-1-7 0,-1 5-689,-2-2 0,-2 2 0,-5 4 90,1 0 1,0 0-472,-1 0 1,1 4 55,0 2-645,-5 3 629,4 0 1,-3 1-888,3 3 624,5-3 1,-2 7-575,4-5 0,0 3 40,3-2 1,0 2 158,0-2-627,0-1 795,4-2 0,5-1-123,7 0 0,-1-1 217,4-1 0,-2-3-538,8-4 0,0 0 5,3 0 981,4-4 0,1-6 0,4-4 0</inkml:trace>
  <inkml:trace contextRef="#ctx0" brushRef="#br0" timeOffset="41">19134 847 8348,'5'0'1845,"-1"-4"-852,-4-1-35,0 0-544,0-3 0,-1 5 2049,-2-3-1615,2 4 1,-7-2-168,1 4 1,-2-1-34,-3-2 1,1 2-680,-1-2 1,-1 3 70,0 3 1,0 0-529,0 6 1,3-1 38,-3 4 0,3 2-357,1 2 1,4-2 338,2 2 1,2-1-272,1 4 1,1 0-1,2-2-471,3-1 1,7 0 593,6-3 0,4-2-1031,5-5 816,4 3-462,-3-8 1292,7 3 0,-3-8 0,4-1 0</inkml:trace>
  <inkml:trace contextRef="#ctx0" brushRef="#br0" timeOffset="42">19404 661 8348,'-5'-4'0,"-4"2"0,3-4 3272,-2-1-574,3 2-373,-4 1-1467,4 4-465,-4 0-197,4 0 0,-2 5 65,3 5 1,-2 3-350,3 6 77,-4 3-586,6-2 87,-7 7 540,7-3 1,-7 1-1322,5-1 879,0 5 0,3-1-454,0 0-396,0 0 725,-4-8 0,3 3-633,-2-5 313,2 1 512,1-5-188,0-4 770,0-6 0,3-5 81,0-2 0,3-4 294,-3-5 1,5 2-1,-2-4 199,2 1 0,1-1-358,1-1 1,-1-2 221,0 5-193,1-1-120,-1 4 0,-1 0 193,-2 0-304,3-1-158,-4 5 283,4-3 0,0 7-500,1-3 144,-5 4 58,3 0 0,-7 4-203,2 2 0,1 2-317,0 2 1,-1 2 246,-3 0 1,3 4-343,0-4 1,0 4 204,-3-4 1,3 4-762,0-4 1,1 1 0,-2-3-2185,2 2 2379,3-1 1,-2 1 897,4-6 0,1 3 0,-1-4 0</inkml:trace>
  <inkml:trace contextRef="#ctx0" brushRef="#br0" timeOffset="43">19665 931 17078,'-6'0'-498,"1"1"152,2 2 0,2 2-428,-2 5 0,2-1 0,1 0-542,0 1 1,-3-1 1315,0 0 0,-5 5 0,3 0 0</inkml:trace>
  <inkml:trace contextRef="#ctx0" brushRef="#br0" timeOffset="44">19637 689 8348,'-4'-14'1020,"1"1"0,0 3 244,3 0-2662,0 1 1037,0 4-527,0 1 1,3 12 887,0 5 0,9 3 0,-2 3 0</inkml:trace>
  <inkml:trace contextRef="#ctx0" brushRef="#br0" timeOffset="45">19795 1266 8213,'-9'15'-117,"2"-3"64,1-6 1,3 2 476,-3-5-183,4 0 0,-5-7 131,3-3 64,1-5 61,3-2-100,0-5 1,0-4 228,0-2-440,0-2 0,1-1 203,2-4 1,3-1-142,3-4 0,1-3-1475,3-1 1365,1-3 1,5 5-113,-1-5 221,1 9-662,0-1 328,-1 16 136,-3 3 0,1 8 145,-3 3-479,-1 2 206,-3 4 1,0 5 624,-3 4 1,1 2-522,-4 4 1,3 1 462,-2 2 1,-1 1-424,-3 0 0,3-1-102,0 1 1,0 1 41,-3 1 0,-4-4 0,-2 2-154,-3 2 1,0-6 92,0 0 1,-2 0 73,-1-3 0,2 1-1329,-3-4 857,-1-4 0,3 0-2672,-1-2 1661,2-2 1465,4 3 0,-6-4 0,2 0 0</inkml:trace>
  <inkml:trace contextRef="#ctx0" brushRef="#br0" timeOffset="46">20614 819 8348,'-4'-5'3033,"3"-3"-1385,-3 7-324,4-7 340,0 7-853,-4-8-118,3 8-319,-3-7 1,3 7-44,-3-2 1,2 2-730,-4 1 0,3 0 346,-3 0 0,0 4-676,-4 2 0,-2 6-90,0 0 1,0 6 508,6 0 0,-2 1-901,1 2 0,3 2 522,1-1 1,2 0-1,3-5 90,4-1 1,1 0 768,5-3 0,3-5-208,0-5 0,3-2 753,0-1-563,1 0 0,0-4 71,-1-2 1,1-6 230,-1 0 1,-3-1 909,-3 0 1,-1 3-541,-2-3 1,-3 3-244,0 1 1,-4 3 237,2-1-1633,-3 5-47,-1-2-652,0 4 767,4 4 0,1 1 0,4 5 183,1-1 0,-1 0 56,0 1 1,0-2 191,1-2 1,-1 1 308,0-3-29,1 3 1038,-5-6-583,3 3-400,-3-4 1256,0 0-835,0-4 1,-2-1 63,0-5 335,0 1-430,-3 0 1,-1-4-46,-2 1 0,1-1-120,-4 4 0,0-3-143,0-1 0,-2 1 85,2 3 0,0-1-295,0 1 1,3 3 12,-3 0 0,4 2-687,-1-2 96,2 4 1,2-2 327,2 4 0,2-3 85,4 0 106,1 0 44,3 3 1,1 0 201,1 0 62,3 0 577,-8 0-521,3 0 0,-3 1 35,-1 2 30,0-2-235,1 7 0,-4-6-232,0 4 0,-3-2 226,3 2 0,-3 0-300,0 3 0,1 2 87,-1 1 0,1-2-130,-1 3 1,-1-2 137,4 2 0,1-3 1,2 2-15,0-1 1,1-3 265,-1-2 1,3 1-137,1-3 1,-1-1 1045,-3-3-496,1 0-140,-1 0 1457,0-4-870,1-6-41,-5 0-475,-1-4 1,-4 1 211,0-3-752,0 3 0,-4-2 0,-2 4 305,-3-1 1,3-4-495,0 4-996,0-1 1,-3 4 697,3 0 1,1 4-2665,2 1 431,2 3 2846,-3 1 0,4 0 0</inkml:trace>
  <inkml:trace contextRef="#ctx0" brushRef="#br0" timeOffset="47">21350 633 8022,'-5'-14'0,"-1"-3"0,3 5 3187,2-1-966,-3 4 527,4 4-1516,0 1-262,0 4-889,4 0 1,-3 4 26,2 2 1,-2 3-63,-1 4 0,-1 5-42,-2 7 0,1 2-84,-4 1 1,1 3 22,-1 0 0,-3 1 0,3-2 60,-2 1 0,0 3-1192,1-3 1,-1-1 35,2-5-1367,2 2 1650,-4-7 0,6 1-1593,-1-5 1716,2-3 1,2-3-98,2-1 844,3-4 0,7-1 0,2-4 0</inkml:trace>
  <inkml:trace contextRef="#ctx0" brushRef="#br0" timeOffset="48">21517 829 8022,'0'-10'2826,"0"1"-2039,0 0 1,-3-1 540,0 1 1,-1 3-625,1 0 0,1 3 100,-4-4-396,4 5-359,-7-2 61,4 4 0,-7 0 119,-1 0 0,-2 4-416,2 3 0,-3 4-295,0 1 1,0 5 381,0-2 1,2 3-535,1 1 1,6-4 286,-2 1 1,3-1-152,-1 4 1,3-5 136,4-1 0,0 0 1,2 0-196,5-2 1,0-2 184,8-3 142,1 3 0,7-8-57,0 3 420,1-4-170,3-4 1,-4-1 451,2-5 1,0 1-306,-3 0 0,3-5 683,-3-1 1,-4 0-388,-2 0 1,-4 0 76,4 0 0,-6-2 0,1 5 1497,-4 0-863,-5 2-471,2 1-120,-4 3-484,-4 2-500,3 4 314,-7 0-580,2 4 587,1 2 0,-2 3 108,4 0 1,-3 4-647,3-1 0,-4 2 285,4-2 0,0-1-164,3 5 1,0-4 51,0 4 1,1-5-33,2 2 0,3-3 301,7-1 0,2-3 0,6 0-64,1-2 1,5-1 113,1-3 114,0-4 117,4-6 94,0 0-147,-7-7 0,5 2 618,-9-4-462,1 1 0,-3-1 62,-1 1 1029,-3-1-803,-2 0 0,-8 1 555,-2-1 1,-2 5-408,-1 1 0,0 3 389,0 0-604,-4 5 0,-1 1-382,-4 4 1,0 1-37,-1 2 1,-2 4-1,-1 4 280,2 1 1,-2 5-229,0-2-45,1 3-6,2 1 1,4-1-932,0 1 622,0-1 1,1 0-1090,2-2 1045,1 1 1,4-2 0,2 2-707,5-1 1,4-3 546,6-3 0,1-2-513,1-2 0,3-2 310,4-4 1,0 0-463,0 0 1221,0-8 0,4-2 0,1-9 0</inkml:trace>
  <inkml:trace contextRef="#ctx0" brushRef="#br0" timeOffset="49">21908 605 8052,'-28'-9'0,"2"-4"3276,1 1 0,10 4-1156,3 0-2137,7 6 95,0-2 0,-3 3 385,5-2-2342,0 2-1398,3-3 2807,4 8 1,6 1 0,4 5 0</inkml:trace>
  <inkml:trace contextRef="#ctx0" brushRef="#br0" timeOffset="50">23082 521 8116,'3'-14'0,"0"2"2362,0 1-1538,-3 2 0,0 3 498,0-1-699,0 5 1,-1-2 10,-2 4 41,-7 4-218,0 6 194,-7 4-303,2 9 0,-8 2-106,-2 6 0,-1 3-67,-2 6 0,0 3-874,14-20 1,0 0 419,0 1 1,0-1 219,-1 0 0,2 0 1,-7 23-911,5-3-287,3-5 880,7-2 1,1-7-39,4 2 1,5-6-231,5-4 0,4-1-1601,8-1 1493,-3-5 1,11 3-488,-2-5 0,6-3 168,1-2 1071,1-5 0,1 2 0,0-4 0,1 0 0,-1 0 0</inkml:trace>
  <inkml:trace contextRef="#ctx0" brushRef="#br0" timeOffset="51">23631 736 7930,'0'-10'0,"0"1"2765,0 0-1301,-4-1-247,3 5-117,-3 1-583,4 4-102,-5 0-250,4 0 0,-4 4 164,2 2-755,2 3 414,-3 0 0,3 0 94,-2 1-1301,2-1 331,-3 0 261,4 0 358,0 1 335,0-1 0,1-4-474,2-2 1055,-2-2 0,4-1-329,-2 0 1,-2-5 558,2-4 1,-2 0-292,-1-4 1,0 0-3,0 0 0,-1 0-252,-2 0 1,-2 3-274,-4-2 1,-2 4-266,-1 2 1,-3 4 243,-3-1 0,-2 6-140,-2 3 0,2 7-2,-5 2 0,5 6-440,2 1 1,0 4 215,6-2 0,0 2-179,6-1 1,2 2 57,4-2 0,2-1-109,4 0 1,5-3 1,7 1 1,1-3 149,-1-4 0,4 2-323,0-5 1,3-3 259,-4-2 1,2-5-72,-1 1 0,-1-2 540,3-1 0,1 0 0,3 0 0</inkml:trace>
  <inkml:trace contextRef="#ctx0" brushRef="#br0" timeOffset="52">23975 493 8116,'0'-13'0,"0"-2"0,0 1 1149,0 2 1,1 1-488,3 2 0,-2 4-256,4 2 1,-3 2-24,3 1 1,1 5 43,6 4 0,-3 6-281,3 6 0,0 4 79,-1 6 0,4 2-122,-4 5 0,1-1-14,-4 0 0,0 0-119,1 1 1,-2 2 45,-2 0 1,-2 1 20,-4-4 0,-1-1 272,-2-2 1,-3 0-133,-6-6 0,0 1 148,-3-7 0,-1 2-73,-2-6 1,-1 3-300,0-5 1,4-3 114,-1-1 0,5-1-816,-2-2 1,3-1 563,1-1 0,3 0-1455,-1-4 1,4 4-547,-3-1 2185,0-1 0,-8 3 0,0-3 0</inkml:trace>
  <inkml:trace contextRef="#ctx0" brushRef="#br0" timeOffset="53">13845 5689 8070,'-6'-12'1734,"0"-1"-74,-1 2-932,2 5-320,1-3 170,4 8-172,0 1-131,0 5 1,1 9 289,2 1-146,3 7-244,3 2 0,0 8-39,1 2-665,-1 2 466,0 2 126,0 3 1,-2-2-67,-1 5 0,0 0-218,3 6 0,0-3 157,-3 3-852,-2-6 637,-4-3 0,0-6-118,0-4-1987,0 0 1557,0-15 0,0 1-17,0-7-682,0-1 1526,0-4 0,-8-1 0,-3-4 0</inkml:trace>
  <inkml:trace contextRef="#ctx0" brushRef="#br0" timeOffset="54">13594 5735 8070,'0'-26'0,"0"1"1284,0-2-766,0 3 0,2-1-18,4 0 0,4 6-103,9 0 0,4 6 123,2 6 1,7 0-110,5 4 1,1 1-293,6 5 1,0 5-181,6 5 0,-2 3 86,-21-8 1,-1 0 0,19 10-173,-2 0 0,-6 1 190,-6-1 0,-4 1 65,-8 0 0,-6 0-2,-3 3 0,-6-1 104,-7 4 1,-8 0-127,-7 6 0,-10-3-7,-9 0 1,-2 0-181,-4-3 0,-1-2-234,-2-1 0,8-4-792,3-2 0,7-4 871,3-6 0,3 2-1163,6-5 1,7-1 640,6-5 1,7-7 779,5-5 0,5-3 0,5 0 0</inkml:trace>
  <inkml:trace contextRef="#ctx0" brushRef="#br0" timeOffset="55">14814 5410 8070,'0'-10'0,"0"1"0,0 0 2240,-5-1-1081,0 5 783,-8 1-1218,2 8 0,-7 5 83,-1 7-3,1 6-568,-9 2 0,3 8 257,-4 2-1510,4 6 1061,10-17 0,1 1 1,-5 24 130,8-22 0,1 1-189,-1 1 1,1 1 42,6-1 1,0 1 0,-3 3 0,1 1 86,3 0 1,1-1-1,-1-3 1,1 0-114,0 1 1,2-1 0,3 19-196,2-2 0,3-9 12,4 1 0,-2-8-699,5-2 0,-4-8 581,4-4 0,-1-5-1332,4 2 1,-1-6 887,1-1 1,1-4-486,1 1 0,0-2 1227,4-1 0,-2 3 0,4 1 0,3-1 0</inkml:trace>
  <inkml:trace contextRef="#ctx0" brushRef="#br0" timeOffset="56">15121 5652 8070,'-1'-10'1522,"-2"1"1,-1 3 41,-3 0-747,3 4-292,0-3 253,3 5-399,-3 5 1,4 4 43,0 6 1,3 4 316,0 3-648,4 2 0,-1 3-261,3 1 1,1 3-105,3 0 0,-2 4-382,4-4 1,-3 1 541,0-1-2589,3-2 1876,-5 3 0,5-4 10,-3 0 1,-5-5-16,3-1 1,-4-2 830,0-2 0,-2 1 0,-4 0 0</inkml:trace>
  <inkml:trace contextRef="#ctx0" brushRef="#br0" timeOffset="57">15028 5726 8070,'-4'-24'0,"3"-3"0,-3 9 1588,8-1-990,1 1 1,8 7-5,3-1 1,2 5 50,4 0 1,3 5-30,6-1-130,-2 2-155,11 5 0,-3 6-63,7 5-1424,-3 7 1258,-3 2 1,-1 5-59,0 2 1,-5 1-687,-4 2 485,-4-2 185,-6 0 1,-4 0 141,-5 2 0,-1 1-208,-4-4 0,-10-3 184,-6-3 0,-8-1-28,-1 1 1,-8 1-144,1-5 0,-5 1 92,2-3 1,1-5-294,5-1 0,-1-6-19,4-1-904,5-4 1,7 0 481,7-8 0,3-1-2468,3-9 3135,11-3 0,-3 3 0,7-1 0</inkml:trace>
  <inkml:trace contextRef="#ctx0" brushRef="#br0" timeOffset="58">15894 5559 8070,'-10'-29'0,"1"0"0,0 10 3276,-1-2-1021,1 11 802,4 1-2299,-3 5 0,7 9-373,-3 4 1,3 9-63,1 6 0,1 7-29,3 4 0,0 1-414,2 1-1105,2 4 1311,-7 2 1,6 7 141,-3-1 6,3 1-59,-6 1 0,3-1-657,-4 3 271,0-25 1,0-1-1587,0 20 838,0 0 623,0-10 0,0-6-2160,0-6 1238,0-2 762,4-9 1,-2-3-1658,4-5 1083,-4-4 604,7 2 0,-4-8 466,4-2 0,5-7 0,0-1 0</inkml:trace>
  <inkml:trace contextRef="#ctx0" brushRef="#br0" timeOffset="59">16285 5568 8070,'0'-15'0,"-3"2"0,-1 4 0,0 0 3276,1 3-863,2 2-338,-3 4-950,4 0-672,0 4 1,0 7 326,0 7-457,0 5 1,0 8 106,0 0-894,0 4 283,0-2 1,0 8 327,0-1-2293,4 4 1742,-3-1 1,8 0-201,-3 1 1,-1-2-432,1 2-1505,0-3 1562,-1-8 0,0-2 348,-5-6 0,0-3-1509,0-7 2139,0 3 0,0-6 0,0 1 0,0-5 0</inkml:trace>
  <inkml:trace contextRef="#ctx0" brushRef="#br0" timeOffset="60">16210 5884 8070,'0'-5'1638,"0"-3"0,4 7 0,3-2 0,5 2-633,3 1 0,7 0-923,3 0 0,3 0 18,3 0 0,2 0-585,4 0 1,4 0-1155,-1 0 1,-1 0 921,-5 0 1,2-4-923,-5-3 1,0-1 50,-3-1 1588,-9-5 0,-1-4 0,-9-6 0</inkml:trace>
  <inkml:trace contextRef="#ctx0" brushRef="#br0" timeOffset="61">16694 5428 8070,'-4'-9'0,"-1"0"2580,-4 3-1643,-1 2 1,4 4-375,0 0 1,3 10-221,-3 5 1,3 5 915,-4 8 1,4 2-578,-3 7 1,4 1-320,-1 3 1,2 2-341,1 7 1,0 0-294,0 3-1186,0-6 1514,0-2 1,0-3-1401,0 1-372,0 3-969,0-12 634,0 2 1441,4-8 1,-3-4-1671,2-3 1069,2-1 1690,0-5-481,5-2 0,-1-4 0,0 1 0</inkml:trace>
  <inkml:trace contextRef="#ctx0" brushRef="#br0" timeOffset="62">17002 5987 17347,'-5'9'1474,"4"4"-1157,-2-1 0,2 5-69,1-2 1,0 3-218,0 0 1,3 1 129,1 0 1,3-1-334,-1 1 0,2-4 210,2 1 0,-1-5-889,0 2 0,4-6 259,-1-1 1,1-4-143,0 1 1,-3-2-1651,3-1 1179,1-4 711,-4-5 1,4-3-2258,-5-3 2751,1-1 0,-1-6 0,0-2 0</inkml:trace>
  <inkml:trace contextRef="#ctx0" brushRef="#br0" timeOffset="63">17030 5829 8070,'-15'-5'2140,"-3"0"-1658,3-4 0,2 3 44,0 0 1,6 3-366,1 0 1,4 1-996,-2-1-406,3 2 1,7-3 1239,3 4 0,4 0 0,6 0 0</inkml:trace>
  <inkml:trace contextRef="#ctx0" brushRef="#br0" timeOffset="64">17281 5438 8070,'0'-19'1256,"0"0"0,0 5-469,0 1 1,4 4-44,2 3 1,6 2-226,0 4 1,6 8-120,0 4 0,5 10-257,5 6 0,0 7 12,0 6 1,-14-18 0,-1 1-377,12 23 0,-12-21 1,-1 1 232,0-1 0,-2 0 0,0 0 0,-2 0 128,-2 0 1,0 1-1175,5 21 1232,-6 3 0,-2-3-7,-6-5 1,-6-4-53,-3-11 1,-4-1 43,4-2 0,-4 0-580,0-6 1,2-3 268,-2-7 1,5 1-410,-2-1 0,3 0 167,1 1 1,0-4 690,3 0 0,-2 0 0,3 4 0</inkml:trace>
  <inkml:trace contextRef="#ctx0" brushRef="#br0" timeOffset="65">18110 5884 8836,'-15'-9'671,"2"1"-268,3 2 0,1-2 185,0 5 119,4 0-424,0 3 1,6 0 127,3 0 0,5 0-116,6 0 1,8 0 23,5 0 0,7-3-196,6 0 0,6 0-152,0 3 0,-21 0 1,2 0-224,-1 0 0,1 0 0,3-1 1,0-1 251,2 0 0,0 1 1,-2-1-1,0 1-143,21 1 0,-5 0 82,-7 0 1,-4 0-482,-8 0 184,-7 0 174,-11 0 0,-6 0 323,-4 0 1,-4 0 292,-6 0 1,1-4-67,0 1 1,-5-4 208,-1 1 1,-4-2-289,-3-2 0,2 1-37,-5 0 0,4 3 8,-1-1 1,3 2-12,0-1 1,0-1-164,1 4-315,3-5 223,2 7-880,8-3 452,1 4 0,11 4 330,2 3 0,1 1-269,-3 1 225,1 0 52,-3 1 0,1-1-447,1 0 216,-1 1-107,-1-1 255,-1 0 50,0-4 1,-3 4-479,2-3 268,3 2 116,-5 2 1,3-4-612,-4 0 282,0 0 247,0-1 1,1 4-396,2-3 293,-2-2 131,3 4 0,-4-6-620,0 4 898,0-3 0,4 5 0,1-3 0</inkml:trace>
  <inkml:trace contextRef="#ctx0" brushRef="#br0" timeOffset="66">18584 5708 8184,'-9'-5'0,"0"3"1240,0-4-750,-1 4 0,4-5 238,0 4 398,0 0-254,0-2-208,2 4 362,4-3-504,0 4 0,4 1-376,3 2 1,6 3 46,6 3 1,0 1-257,6 3 0,3-2 129,3 5 1,1-4-81,-1 4 0,-2-5-48,2 1 0,-2-1-149,-1-2 1,-4 1 62,-2 3 1,-7-3 42,-2 2 1,-7-1 365,-3-2 1,-2 1-106,-1 3 0,-5-2 377,-5 5 0,-3-1-179,-6 4 0,1-4-272,-1 1 1,4-2 120,-1 2 0,5-2-1184,-2-1 1,6-6 551,1 2 1,4-1-1211,-1 1 1,4-4-1639,5-2 2907,4-2 0,13 3 0,1 2 0</inkml:trace>
  <inkml:trace contextRef="#ctx0" brushRef="#br0" timeOffset="67">19208 5931 14378,'0'9'443,"0"1"-310,0-1 0,0 3-224,0 1 0,0 2-416,0-2 0,-3 2 432,0-2 1,0-1-867,3-3 342,0 1 1555,0-5-532,0-1-266,0-16 1,0 0 54,0-10 1,0-1 110,0-2 1,1-2 90,2-1 1,1 0-79,2 0 1,3 1-128,-3 2 0,2 3-15,2 3 0,-1 5-132,0 1 0,0 4 106,1 3 1,-1 1-198,0 5 1,1 6 1,-1 3 1,0 1 102,1 6 1,-1-1-401,0 4 0,1 0 163,-1-1 1,3 0-398,1-3 1,2 2 222,-2-5 1,3 3-127,0-6 1,1 2 130,2-4 0,-4-3 309,1-1 0,-1-3 126,4-3 1,3-3-137,0-7 0,-4-1 567,-2-5 0,-5-1-272,1-1 1,-2 0 533,-4-4 0,-2 4-298,-4 0 1,0 1 93,0 1 0,0 2-176,0 1 1,-4 6-256,-2 4 0,1 4-520,-2-1 1,4 2 306,-3 1 1,3 4-194,-3 2 0,3 5 142,-4 2 1,5 3-621,-1 0 1,2 1 301,1 2 1,1 0-363,2-1 0,3 1 233,3 0 0,1-4-5,3 1 0,1-5 188,5 1 1,4-5 256,1-4 1,1-2 175,3-1 1,-4-2-128,7-5 1,-8 0 118,2-8 1,-6-1-17,-3-2 1,0-1 843,-3 0 1,-4 1-392,-3-1 1,-4 0 691,1 1 0,-2 2-349,-1 1 0,-4 3-200,-2 0 1,1 3-386,-1 2 0,-1 2 241,-2 2-449,0 2 1,0 1 137,-1 6 1,1 6-258,0 0 1,-1 5 86,1-2 0,1 0-517,1 0 0,3 1-479,4 2 1,0 1 497,0 0 0,0-4-497,0 1 0,4-2 392,3 2 0,4 0-262,1-3 0,8-2 301,-1-5 0,6 1-48,-1-3 0,6-1 179,1-3 0,5-1-533,-2-3 0,1-1 205,-1-4 1,1-3 744,-4-1-210,0 1 0,1-2 1,2 0-1</inkml:trace>
  <inkml:trace contextRef="#ctx0" brushRef="#br0" timeOffset="68">20456 5838 8070,'19'-9'0,"-5"-1"348,-2 1-290,-5 0 0,-3-1 3218,-4 1-1638,0 0 0,-4 0-299,-3 3 1,-1-1-625,-1 4 1,-4-3-294,1 3 0,-5-1-411,2 4 1,0 0 95,0 0 0,-3 2-330,0 1 0,-3 3 228,6 6 1,-3 0-151,-1 3 1,5 4-493,1 2 1,6 1-634,1-3 1,4 3 61,-1-1 1,6 1 596,3-3 1,3-2 131,4-1 0,1-6 148,5-4 1,4-4 131,2 1 1,-2-4 265,2-5 0,-3-4-150,3-9 1,-5-4 262,2-1 0,-3-4-169,-4-3 1,-1-6 822,-5-3 1,-1-4-301,-1 0 1,-3-1 457,-4-2 1,0 3-362,0-3 1,0 11 42,0-1 1,0 11-231,0 7 1,-1 6 638,-2 6-951,1 3 0,-2 10 65,4 3 1,-3 9-439,0 10 1,-3 4 229,3 6 0,-1 0-836,1 2 1,2 3 518,-3 3 0,3-2-1025,1-1 0,0-2 527,0 2 0,0-3-721,0 4 0,1-6 49,3-1 1,-2 0 791,4-6 1,-4 1 705,1-1 0,1-4 0,-1 2 0,-3 0 0,-5-1 0,-5 4 0</inkml:trace>
  <inkml:trace contextRef="#ctx0" brushRef="#br0" timeOffset="69">19348 6452 8070,'-5'0'2707,"3"4"-2181,8-1 0,8 1-457,11-1 1,12-2 879,10 2 0,-17-2 0,1-1-1095,7 0 0,2 0 1,2-2-1,2 0 672,5-1 1,1 0-1,0 0 1,1 1-299,-16-1 0,1 1 0,-1 0 0,15 1 1,-1 0 40,-5 0 0,-1-1 0,-4 0 0,0 0-58,-6 1 1,-1-1 0,-4 0-1,0 0 192,18-1 1,-11 2-359,-7-2 1,-10 0-368,-3 0-1520,-3 2 1431,-7-3 1,-2 4-1229,-6 0 1,-2 0 1022,-5 0 0,-7 0 616,-5 0 0,-8-4 0,-3-1 0</inkml:trace>
  <inkml:trace contextRef="#ctx0" brushRef="#br0" timeOffset="70">6350 8910 8070,'0'-9'614,"0"0"766,0 0-1077,0 3 636,0 6-591,0 10 1,3 5-37,0 7 0,3-1-159,-2 3 0,2 4-18,-3 3 1,3 4 135,-3-4-1366,4 4 1019,-1-6 1,-1 7 172,-2-2-1146,2-2 735,-4 4 1,6-10-186,-4 2 0,0-3-433,-3 0 1,0-2-703,0-5 1286,-4-3 1,-1-2 347,-4-4 0,-5 1 0,0-1 0</inkml:trace>
  <inkml:trace contextRef="#ctx0" brushRef="#br0" timeOffset="71">6127 8910 8070,'-6'-18'0,"-1"-1"0,4 1 0,0-1 365,3 0 1,5 4 786,4-1 0,5 5-589,4-1 0,6 4-43,4 2 0,4 4-151,6-1 1,2 3-367,0 3 1,6 3 219,0 7 0,-3-2-134,0 5-1175,-4-5 1306,-5 7 1,-7-4-736,-5 5 347,-6-5 174,-3 4-457,-8-4 336,0 5 1,-5-1 161,0 1-39,0 0 2,-9-1 1,2 1-191,-9 0 192,1-1 1,-4 1 1,4-4-652,-1 1 433,1-5 1,-3 2-1123,3-7 0,1 1-33,5-4 1627,4 0 1,-4-3 0,4 0 0</inkml:trace>
  <inkml:trace contextRef="#ctx0" brushRef="#br0" timeOffset="72">7160 8613 8070,'0'-10'2458,"0"4"-1905,0 0 0,0 3 367,0-3 1,-1 3-317,-2 0 1,1 2 68,-4 1 1,-2 4-248,-4 3 0,1 6-32,-5 6 1,0 5-213,-6 7 1,2 5 50,-2 4 1,0 6-486,0 0 0,11-19 0,1 0 277,2 2 1,1 1 0,0-1 0,0 0-150,2-3 0,1 1 0,1 0 0,1-1-149,-1 24 1,6 2-346,3-6 1,2-5 365,2-10 0,3-2-133,3-1 1,1-1-86,2-3 0,-1-2 140,1-6 1,0-3-40,-1-4 0,-2 1 443,-1-1-351,-3-4 1,-2-1 103,-4-4-719,-4 0-141,2 0-168,-4 0-190,-4-4 1391,-1 3 0,-4-7 0,-1 3 0</inkml:trace>
  <inkml:trace contextRef="#ctx0" brushRef="#br0" timeOffset="73">7775 8901 8070,'4'-13'0,"-3"2"392,2-1 1,-2-1-76,-1 0 1,3 1 678,0 2 0,-1 1-383,-5 0 0,1-1-14,-4 1 1,-4 0-170,-2 0 0,-5 2 254,2 1 0,-4 3-173,-2-3 1,0 4-163,-4-1 1,0 6-324,-3 3 0,1 5 65,3 2 1,-3 4-139,2 2-681,2 4 833,0 5 0,5 1-362,-1 2 150,5-2 4,4 3 0,3-4-47,4 0 1,1 2-293,5-3 291,2-1 0,10-7 58,3 0 1,5-2 35,5-1 1,1-3 93,2-4 0,-1-3 120,4-3 0,2 1-95,2-1 0,0 0 90,-7-3 0,0 0-277,-3 0 1,-1 0 8,-2 0 0,-7-3-88,-5 0 1,-3-1 216,-1 1 0,1 1-830,-1-5 0,-3 4 42,0-3 0,-4 3-504,1-3 1,3 1 1278,0-2 0,-2-5 0,0 2 0</inkml:trace>
  <inkml:trace contextRef="#ctx0" brushRef="#br0" timeOffset="74">8203 8566 8070,'-9'-15'0,"0"1"2251,3 2-1301,-2 5-524,7-5 2850,-3 11-2229,4-3 0,0 6-817,0 4 0,0 4 10,0 9-6,0 8-30,0-2 0,4 15-192,2 0-1191,-2 1 1269,4 4 0,-2 2-49,-2-21 1,1 1-61,0 2 1,-1 1 72,1-2 1,-1 1 0,0 1 0,-1 0-328,0-2 1,0-1 91,0 1 1,0 0 116,0 0 0,-1 0-116,3 0 1,-1 0 38,-3 20 1,6-1-252,-4-10 255,0-1 0,-3-8-85,0-1-87,0-3-31,0-1 195,0-9-635,0 0 183,0-5-10,0-4 1,0-1-545,0-8 1,0-1 1150,0-4 0,0-5 0,0 0 0</inkml:trace>
  <inkml:trace contextRef="#ctx0" brushRef="#br0" timeOffset="75">8622 8696 8070,'-4'-14'965,"3"0"0,-7 5-779,5 0 0,0-1-112,3 1 2112,0 0-893,0 4-58,0-4-511,0 8-661,0 10 1,0 2 77,0 11 0,3 2 52,0 0 0,1 4-266,-4 3 0,3 1 129,0 3 0,0 3-85,-3-4 1,1 4-173,2-4 1,-2 3-11,2 0 0,-2 0 72,-1 0 0,0-5-39,0-4 0,0-4 195,0-5 1,0-2-86,0-1 447,0-3-125,0-8 78,0 4 2335,0-8-2312,0-9 1,1 4 36,2-5-564,-2 6 201,3 3-87,1-4 0,-3 3 36,4-2 0,-1 1-156,1-1 1,6 2 3,-3-3 0,3 3 103,1 1 0,2-3 160,7 0 1,0 0-114,6 3 0,-1 0 23,7 0 1,0 0 11,3 0 0,-3 0-96,0 0 0,-5 0 7,-1 0 1,-2 0-177,-7 0 1,0 0 162,-6 0 1,-4 0-43,-3 0-553,-4 0-2591,3 0 1910,-14 0 0,6 0-536,-6 0 1903,6 0 0,-6 0 0,4 0 0</inkml:trace>
  <inkml:trace contextRef="#ctx0" brushRef="#br0" timeOffset="76">9246 8519 8070,'-4'-13'0,"-2"3"1088,-3-3 1565,4 3-1590,1 1-733,4 3 0,1 2-180,2 4 1,6 2 52,7 5 1,5 0-16,4 8 0,3 2 46,3 5 0,-1 1-344,4 5 0,1 1 284,2 2 1,-4 2-100,-2 5 0,-2-2-65,-1-2 0,-4 2-147,-3-2 0,-6 3 40,-6 0 1,-4-1 170,-5-2 0,-2 3-1,-4 1 0,-1-1-24,-9 3 1,1-5 162,-4 0 0,0-4-198,1 3 0,2-7 102,1 1 0,0-6-98,0 3 1,1-4 83,5 1 0,0-7-744,-1-3 1,2-1 32,2-2-1734,-2-4 1576,7-1 0,-2-4-632,6 0 0,5-4 1399,4-2 0,9-6 0,-1-3 0</inkml:trace>
  <inkml:trace contextRef="#ctx0" brushRef="#br0" timeOffset="77">15866 8529 8070,'0'-19'0,"0"2"3276,0 1-1645,0 3-1581,0 7 117,0 2 278,0 21 0,0-3-55,0 17 0,4-3-24,2 6 0,-1 4-118,1 2 1,1 1-485,2 0 1,-3-2 304,0 4 0,1-2-533,2 2 1,0-2 116,0 2 1,-2-8-162,-1-1 1,-1-5-853,1-4 0,-1-2-261,-1-4-669,-3-1 2290,3-7 0,0 1 0,1-7 0</inkml:trace>
  <inkml:trace contextRef="#ctx0" brushRef="#br0" timeOffset="78">15642 8519 8070,'-14'-37'404,"4"8"52,7 4 0,2 2-111,1 1 1,9 3-121,3 4 0,10 0 612,6 0 1,5 2-270,7 7 1,5 2-436,7 4 0,1 1 19,-24 0 0,1 1 0,-1 1 0,-1 0-34,0 3 1,0 1 0,0 0 0,0 0-16,0 2 0,0 1 0,19 5-229,-3 1 0,-13-1 12,-7 4 0,-8 3 100,-7-1 1,-4 1-8,-5-3 0,-2 0-15,-4 3 1,-4-1 95,-9 4 1,-5-4-56,-3 4 0,-7-1 266,-6 1 1,-1-2-462,-3-5 1,3 0-289,4-3 0,3-1-831,3-5 1,5-1 201,4-1-320,4-3 0,14-5 113,4-2 1314,8-7 0,11-4 0,5-5 0</inkml:trace>
  <inkml:trace contextRef="#ctx0" brushRef="#br0" timeOffset="79">16676 8361 8070,'9'-18'0,"0"2"0,1 0 0,-5 5 1842,-2-1 1434,-2 5-1926,-1-1 0,-1 7-678,-2-2 1,-2 4-196,-5 5 1,0 2-347,-2 7 1,0 5 101,-3 5 1,0 2-149,0 5 0,-2 1-32,5 4 0,-1 2-346,4 5 0,0 1 141,4-17 0,0 0 1,2-2-1,1 1 72,0 1 0,1 0 1,2-1-1,1 0-745,4 23 0,4-3 372,2-4 1,0-8-397,3-1 0,1-5 296,2-4 1,2-5-546,2-5 0,-6-4 350,3-2 0,-4-4-356,1-5 1104,-3 0 0,1 0 0,0 0 0</inkml:trace>
  <inkml:trace contextRef="#ctx0" brushRef="#br0" timeOffset="80">17346 8687 8070,'6'-4'274,"1"-2"1,-2 1-42,1-2 1,2 4 200,-2-3 0,0 0-124,0-4 0,-1-2 390,1 0 0,1-2-132,-4 2 0,1-3 13,-4-3 1,-1-1 171,-3 0 1,-1 1-279,-4-1 0,-4 1 12,-3-1 1,-2 1-190,0 3 0,-2 1-173,-2 5 1,-1 4 108,-5 2 0,3 2-140,0 1 0,-3 8-3,-3 4 0,-2 6 85,5 4 0,-2 3-284,5 6 0,2 2 257,2 4 1,2 3-226,4 1 1,5-1 56,7-3 1,3-4-91,3-2 1,7 0 33,5-3 1,6-3-61,1-9 0,3 0-50,0-3 1,2-1 130,1-3 0,0 0-73,0-3 1,0-2 210,0-4 1,0 0-583,0 0 0,-5-1 189,-1-2 0,-2-2-560,-2-5 1,3 1 329,-2 0 1,0-4-524,-6 1 1,0-1 44,0 0 0,-3 2-1117,2-5 2134,-1 5 0,-2-7 0,0 4 0</inkml:trace>
  <inkml:trace contextRef="#ctx0" brushRef="#br0" timeOffset="81">17681 8203 8070,'0'-19'0,"-3"5"708,0 1 0,-1 4 2568,1 3-2415,2 2 1,-3 5-142,4 2 0,0 3 164,0 6 1,4 7-346,2 6 1,-1 3-58,1 3 1,0 3-172,0 6 1,2 3-327,-2 3 1,2 4 158,-2 0 0,-2-23 0,0 0-29,-1 1 1,0 0-1,0 0 1,-1 0-77,2 2 0,-1-1 1,-2-2-1,0-1-187,2 24 1,-2-7-606,-1-3 0,0-1 464,0-2 0,0-5-468,0-4 0,-3-1 322,0-5 1,-2-4-1761,2-2 986,2-9-190,-3 1 285,4-8-1023,0-8 2181,0-2 0,-4-9 1,-1 0-1</inkml:trace>
  <inkml:trace contextRef="#ctx0" brushRef="#br0" timeOffset="82">18519 8454 8070,'4'-14'1206,"-3"-4"0,4 8-691,-5-3 1,0 3-42,0 1 1,-1-3-123,-3 3 0,-2-1 178,-6 7 0,-3-4 276,-3 4-573,-1 0 1,-4 3-188,0 0 129,-5 0 0,-3 1 234,0 2-490,-5 7 138,7 0 1,-2 4 214,7-1-517,-3-3 284,11 8 0,-5-7 40,9 5-768,4-5 506,4 3 0,4-2-22,0 0 0,2 4-70,4-4 0,4 2-204,9-2 307,-1 3 0,8 0-142,2 1 1,3-2 117,0 2 0,1 1 199,3-1 0,3 1-89,-4 2 0,1-3 32,-4-1 1,-5 0-20,2 0 1,-6 2 209,-1-5 1,-8 4-37,-4-4 0,-6 3-112,0-2 0,-2 2 469,-1-2 1,-5 0-191,-4 0 1,-1-3 473,-6 2 0,1 2-318,-4-2 1,-3-2 22,0-4 0,-3 0-275,0 3 0,-5 0-520,-1-3 0,3-2 169,3-4 0,1 0-165,-1 0 1,1-1-1289,5-2 0,0-3 714,10-7 0,-1-1 918,7-5 0,-1-4 0,4 0 0</inkml:trace>
  <inkml:trace contextRef="#ctx0" brushRef="#br0" timeOffset="83">18659 8073 8070,'4'-19'2610,"-3"3"-2186,2 1 1,2 8-440,2 0 0,2 5-186,3 2 1,3 9 1662,3 3 0,5 9-659,2 4 0,2 6-12,1 3 1,0 6-808,0 4 1,-14-21 0,0 0 38,0 2 0,0 0 1,-1 0-1,0 1-6,0 2 0,-1 0 0,1 1 0,0-1 71,-1 2 1,-2-1-1,-1 0 1,-1-1-37,-1 2 1,-1-1 0,-1-2 0,-1-1 113,2 23 0,-2-2-294,-8-4 1,-4-5 98,-4-7 0,-5-2-253,2-1 0,-3 0 138,-1 0 0,1-3-286,-1-3 1,4 0-144,-1-7 0,2-1-391,-2-2 0,0-1-201,3-2 1,1-4 360,2-2 1,1 1 873,0-1 1,0 0-1,-1-3 1</inkml:trace>
  <inkml:trace contextRef="#ctx0" brushRef="#br0" timeOffset="84">15130 6601 8148,'0'-20'0,"0"1"182,0-2-204,0 11 0,-4-2 834,-2 5-571,-2-1 1,-3 7 20,-1-2-546,1 2 255,-10 1 1,3 1-29,-10 2-549,2 2 116,-10 9 1,-5-3-32,-9 5 217,22-9 0,-2 1 0,-4 3 1,-1 0 229,-3 0 0,-2 0 0,-3 0 0,-1 0-314,-2 0 0,-1 0 0,12-3 0,0 0 0,-1 1 362,-3 1 1,-1 1 0,1-1 0,-2 0 0,-1-1 0,1 1-334,-3 0 0,1 1 1,-1-1-1,-1 0 0,0 0 1,0 0 378,-2 0 0,1 1 0,-1-1 1,-1 1-1,0 0 0,-1 0-11,-1 1 1,-1 1-1,0-1 1,2 1-1,0-1 1,0 1 63,0-1 0,-1 0 1,0 1-1,1-1 1,0 1-1,0-1 3,0 0 1,-1 1-1,0-1 1,0 2-1,0-1 1,0 1 42,0-1 1,-1 0-1,0 1 1,3 0 0,1 0-1,0-1-34,-1 1 0,0-1 0,1 1 0,0-1 0,1 0 1,0 0-55,0 1 1,-1 1 0,0-1 0,1 1-1,-1-1 1,0 1-19,-1 0 0,0 1 0,1 0 1,3-1-1,1 0 0,1 1 26,-1 0 0,1-1 0,-1 1 0,2-1 0,0 1 1,-1-1-84,1 1 0,0-1 0,-1 1 0,1-1 1,-1 1-1,1-1-141,0 1 0,1-1 0,0 1 1,2-2-1,0 1 0,1-1 123,1 1 1,0-1 0,0 1 0,1-2 0,0 0 0,1 0-51,1 0 1,0 1 0,0-1 0,-16 6 0,2 0 89,1-2 1,2 0 0,3-1 0,2-1 35,3-2 0,1-1 1,2-1-1,0 0 346,3-1 1,1-1-1,-21 4-235,9-3 0,12-2 763,8-5 0,5-1-670,7-5 1,3-3 822,-1-6 1,5-3-988,-1-4 1,6-3 704,4-3 1,2-7-878,3-6 0,0 1 206,3-3 1,1 2-12,2 0 1,-2 2 88,-1 2 0,-3 3-91,0 6 0,-2 7 473,0 5 0,-4 4 44,0 3-714,-4 1 0,6 11-41,-5 3 0,1 4-246,-1 6 0,-2 1 142,2 1 0,-3 3-88,-3 4 1,-2 1 211,-5 2 0,-3-2-13,-3 2 1,-6-1 100,-6 1 1,-4-2-301,-6 2 0,1-3 785,0-3 0,5-5 56,4-5 0,2-3 705,7 0-824,7-6 1,9 1-84,6-4 1,5 4-102,5-4 1,4 4 20,2-1 1,1 6-221,4 0 1,4 0 39,3-2 1,5-1-308,-2 0 0,3 1-235,3-1 1,7-3-422,-21-3 1,1 0 938,2 1 0,1-1 0,-1-1 0,2 1 0,1-1 0,0 1 0,0 0 0,1 1 0,1 1 0,-1 1 0</inkml:trace>
  <inkml:trace contextRef="#ctx0" brushRef="#br0" timeOffset="85">16806 6583 8505,'-4'-28'0,"2"1"-550,-4 2 1,-1-2 628,-2 2 0,4 6 713,2 0 1,2 7 2,1-1-256,0 3-628,0 5 167,0 17 1,1 6 128,2 16 1,-1 4-3,4 6 1,-1 2-371,2 4 1,-2-23 0,1 0 107,-1 0 1,-1 2-1,2 0 1,0-1-89,-2-1 0,1-1 0,1 3 1,1 1-172,1 1 0,0 0 1,0 4-1,1 1 248,-2-1 0,1 1 1,0 0-1,1-1 37,-3-2 1,0 0 0,0-3 0,0 1 2,-1-2 1,0 1 0,4 18-234,0-4 0,-3-6 234,-3-4 0,-1-2 11,1-4 1,-2-4 43,2-2 1,-3-4 220,-3-2 1,1 0-227,-4-3 0,-1-2 375,-2-5 1,2-2-274,-2-4 1,0 0 86,-6 0 1,-1 0-67,-2 0 1,-4-5-10,0-4 0,-5-1-45,-1-6 1,1 1 6,-1-4 1,1-3 16,2 0 1,1-2 56,-1 2 0,5-3-87,2 3 1,0 4 98,6 2 0,2 5-85,4-2 0,4 6-75,-1 1-114,2 4 0,5 2-285,2 6 0,3 2 213,0 2 0,1 3 117,3 3 0,1 1 8,5 2 0,-3-1-40,3 1 1,-2 0 82,4-1 1,0 1-79,1 0 0,-2-1 165,5 1 1,-4-4-59,1 1 0,-2-2-38,2 2 1,-3-2-52,-1-1 0,0-6 40,-6 2 0,1-2 65,-4-1-80,-4-2 191,4-4 0,-4 0-100,4 0 0,0-4 185,1-2 1,-1-3-41,0 0 0,5-5-46,1-1 0,2-3-43,-2 0 0,4-1 23,0 1 0,-1-4-121,4 0 1,-2-3 81,-2 4 0,1-4-161,-1 3 0,0-3 133,-3 3 0,2 4-704,-5 2 0,1 6-88,-4 1 1,4 0-1131,-1 6 1847,0 0 0,2 3 0,0 0 0</inkml:trace>
  <inkml:trace contextRef="#ctx0" brushRef="#br0" timeOffset="86">5857 10112 6927,'-9'-5'1194,"3"-1"1,2 1-280,4-1 1,4 1-1070,2-2 1,8 3 47,4 4 1,9 1-63,7 2 1,11 0 181,4 3 0,-19-2 1,1 1-395,2 1 0,2 0 0,2 2 0,1 0 332,5-2 0,1 0 0,4 2 0,0 0 57,3-2 1,1 0 0,-16-2 0,0 0 0,0 0-364,1-2 1,-1 0-1,0 0 1,1 0-1,0 1 1,1-1 360,0 0 0,0-2 0,1 1 0,0 0 0,1 1 0,0-2-99,0 1 0,0-2 0,1 1 1,-1 0-1,0 0 0,0 0 3,-2 0 0,0 0 1,1 0-1,-2 0 0,1 0 1,0-1 44,1 1 1,1-1 0,-1-1-1,1 1 1,0-1 0,0 0 72,1-1 1,-1 0-1,0 0 1,0 0 0,0 0-1,-1-1-38,-1 1 1,-1 0 0,0 0 0,1 0 0,-1-1 0,1 1 115,0-1 0,0-1 0,1 1 1,-1 1-1,0 0 0,0-1-36,1 0 0,-1 0 1,0 0-1,-1-1 1,0 1-1,0-1 78,15-1 0,-2 0 1,0-1-1,-1 1-238,-1 1 1,0 1 0,-2 0-1,-1 0 220,-3 1 1,0 0 0,-1-1 0,-2 0-68,-4 3 1,-1-1 0,0 0 0,-1 0-66,-2 0 1,0 1 0,-2 0 0,0 1 30,21-3 0,-9 3 162,-10 3 0,-6-1-1112,-3 4 1,-5 0 1875,-4 4-956,-1-1 0,-7 0 0</inkml:trace>
  <inkml:trace contextRef="#ctx0" brushRef="#br0" timeOffset="87">15568 9916 8259,'-4'-28'358,"-2"0"447,1 0 0,1 2-423,4 5-275,4-1 1,1 12 271,5-3-303,7 7 41,-1 2 0,15 4 293,0 0-757,8 0 5,4 0 0,7 3 103,-24-2 1,1 1-13,2 2 1,1-1-1,5 0 1,1-1 234,3 3 1,0 0-1,6-1 1,1 0-498,-1-1 0,0 0 0,6 1 0,2-1 414,-18-1 0,2-1 1,-1 0-1,3 0 1,0 0-1,0 0 41,1-1 0,1 0 0,-1 0 0,1 0 0,1 0 0,-1 0 10,0 0 0,-1 0 0,0 0 0,1 0 0,1-1 1,-1 1-241,4-1 1,0 0-1,-1 0 1,-2-1-1,-1 0 1,1 0 282,1 0 1,1-2 0,-1 1 0,-1 0 0,0 0 0,0 1 21,-1 0 1,0 0 0,1 0 0,-1-1 0,0 1-1,1-1 55,1 2 0,1 0 0,-1 0 0,-2-1 0,-2 0 0,1 0-16,1 1 0,-1 0 0,0 0 0,-1 0 0,-1-1 1,0 1-50,0 0 0,-1 0 0,0 0 1,-1 0-1,0 1 0,0 0 116,1-1 0,0 0 0,-2 0 0,12 0 1,-1 1-22,0-1 0,-2 2 1,-4-1-1,0 0-92,-1-1 0,-1 2 0,-1 0 0,-1 1 79,0-1 1,-1 1-1,-5 0 1,-1 0-304,0 0 1,-2-1 0,19 1 284,-6 4 1,-10 0-1646,-5 4 1574,-13-1 0,0 2 0,-9-1 0,0-3 0</inkml:trace>
  <inkml:trace contextRef="#ctx0" brushRef="#br0" timeOffset="88">17085 10288 8133,'-1'-17'542,"-2"1"1,-2 3-272,-4 4 1,-1 3 574,1 3 0,0 2-293,0 1 0,-2 4-66,-1 3 1,0 6-106,-3 6 0,-1 3-185,-2 6 1,2 6-119,1 3 1,3 1-33,0 6 1,3 1-4,2 2 1,4 0 64,6-6 0,4-2-667,5-5 0,3-3 265,3-6 0,5-3-214,2-7 0,3-6 213,3-6 0,1-1-27,2-2 1,1-9 221,-4-3 0,0-6-6,-3-3 0,0-6 168,0-4 0,-7-4-186,-3 4 0,-5-5 218,-1-1 0,-6 0-66,-3-4 1,-3 0 207,-3 1 0,-3 0-54,-6 6 1,-3 3 245,-3 6 0,-4 6-143,0 3 1,0 8 174,4-1 0,-4 5-1140,0 1 1,4 2 406,2 1 1,5 1-1137,-2 2 1,7 3 818,3 3 1,2 4 588,1 3 0,4 6 0,1 1 0</inkml:trace>
  <inkml:trace contextRef="#ctx0" brushRef="#br0" timeOffset="89">17514 10782 8133,'-10'0'3276,"0"0"-2137,-2 0 1,4 3-1241,-1 0 38,2 0 187,-2-3-1273,-1 0 1,6-1 698,4-2 0,4-2 450,6-4 0,3-5 0,1 0 0</inkml:trace>
  <inkml:trace contextRef="#ctx0" brushRef="#br0" timeOffset="90">17877 10326 8133,'-9'-10'0,"-1"1"1286,1 0 1,0 3-223,-1-1 402,1 5 1,0 2-672,-1 7 1,1 1-318,0 1 1,-3 5-239,3 1 0,-1 0-302,7 0 1,-1 1-42,4 2 0,2 1-103,1-1 1,6 1 91,6 0 1,7-4 81,3 1 0,3-2-433,3 2 1,-2 0 177,2-3 0,-3 3 113,-3 0 1,1-2 127,-5 2 0,-4-1 128,-8 4 1,-4-4 1,-5 1 0,-5-1 220,-4 4 1,-6-1-271,-6-3 1,0 2 17,-4-5 0,0 1-354,-3-4 0,5-4 126,1-2 1,3-2-1021,4-1 1,-2-2 503,5-4 1,2-1-1735,4-9 2426,4-3 0,-2-9 0,4-6 0</inkml:trace>
  <inkml:trace contextRef="#ctx0" brushRef="#br0" timeOffset="91">17849 10298 8133,'-4'-8'3099,"-2"1"-541,1-1-1869,1 7 0,5-6 746,2 4 0,7 0-664,5 3 0,3 0-12,0 0 1,5 0-222,2 0 1,3-1-16,3-3 0,2 3-549,4-2 1,4-1-366,-1 1 1,0-3-889,-2 3 1,-3-5 754,2 2 0,-7 2-1115,1 1 1,-4-1-1,-8 1 1,0 0 1511,-6 3 0,-5 0 1,-4 0-1</inkml:trace>
  <inkml:trace contextRef="#ctx0" brushRef="#br0" timeOffset="92">7830 10447 8133,'0'-5'716,"-3"-4"1,0 3 1264,1-2-1369,1 3-253,1 1-89,-4 4 0,3 4-30,-2 2 0,2 6 0,1 4 0,0 1 30,0 2 0,0 3-31,0-1 1,0 5 0,0-1 0,0-1-83,0 1 0,0-1-270,0 0-2005,0 3 1436,0-7 1,1 3-79,2-5 1,-2 0-184,2-3 1,2 2 239,1-5-615,-1 1 1318,3-8 0,-3 3 0,4-3 0</inkml:trace>
  <inkml:trace contextRef="#ctx0" brushRef="#br0" timeOffset="93">7635 11015 8133,'-9'4'3276,"-1"-3"-1240,1 7-1763,4-7 1,2 4-34,6-2 0,3-1 228,6 1 0,4-2-3,6-1 0,2 0-167,8 0 1,-4-1-707,4-2 1,1 0 353,1-3 0,2 1-1002,1-1 1,0-2 474,1 1 1,-4 0-938,0 1 0,-2-1 667,-1 4 1,-4-1-519,-8 4 1369,-5 0 0,0 9 0,-5 1 0</inkml:trace>
  <inkml:trace contextRef="#ctx0" brushRef="#br0" timeOffset="94">7719 11378 10920,'0'-5'1107,"0"1"0,0 3-747,0-3 62,4 3-152,1-7 1,8 6 149,3-4-314,2 0 74,4-4 0,-1 4 179,4 0-850,-4 4 423,1-6-438,1 7 1,-7-4 303,-1 5 1,-4 1 109,-1 3 1,-5 4 11,-2 4 0,-4 5 205,-5-2 0,-1 6-183,-9 1 1,-3-1 167,-2-2 1,-1 0-75,3-1 1,1 0 118,-1-3 0,5-1-134,1-5-300,7-4 68,2-1 1,5-4 66,2 0 1,6 0 24,7 0 1,1 0 29,2 0 0,4 1 24,2 3 1,-2-2-35,2 4 1,-3-3 139,3 3 0,0 0 32,3 4 1,-6 2 163,-3 1 1,-5 3-50,-4 0 1,-5-1-111,-2 4 1,-3-3 104,-3 6 1,-6 1-61,-7-1 0,-6 3 227,-2 0 1,-6 1-71,-1-1 0,-4 1 274,4-5 1,-3 3-156,3-5 1,0-3 14,3-6 1,1-4-646,2 0 1,4-4 214,5 1 0,4-3-2304,6-3 1806,1-2 0,5-4-830,0-1 0,6 1 1344,3 0 0,9-5 0,5 0 0</inkml:trace>
  <inkml:trace contextRef="#ctx0" brushRef="#br0" timeOffset="95">8538 10903 10131,'-6'-3'1875,"0"0"-1181,4 0 204,-3 3-492,5 0 0,1-3 4,3-1 1,2 1-162,6 3 1,4-1-27,5-2 0,3 1-619,4-4 0,0 3 302,0-3 1,3 3-894,0-4 0,6 1 535,-3-3 0,4 1-353,-7 1 0,0 0 221,-3 4 1,-6-3-558,-3 3 1,-5 1 1140,-8 5 0,-2 2 0,-4 4 0</inkml:trace>
  <inkml:trace contextRef="#ctx0" brushRef="#br0" timeOffset="96">8622 11154 8147,'-5'0'3276,"1"5"-2323,4-4-324,0 3 0,5-4-208,4 0 1,4 0-87,6 0 1,4-1-415,2-2 1,4-3-437,5-3 0,1 0-912,8-1 1,1-2 528,2 0 1,4-5-1335,0 2 1896,-5 1 1,-3-3-1,-5 2 1</inkml:trace>
  <inkml:trace contextRef="#ctx0" brushRef="#br0" timeOffset="97">9395 10782 8147,'-10'0'3276,"4"-1"-2064,0-2 1,3 2-719,-3-2 1,3 3-182,-4 3 0,1 3-245,-3 6 1,3 6 93,-1 4 1,4 5-179,-3 1 1,4 3 58,-1 3 1,3 1-531,3-4 0,6 0 52,7-3 1,1-1-231,2-2 0,1-7 342,1-5 1,0-4-100,4-3 0,-3-2 33,2-4 0,-3-4 98,1-2 1,-6-6 483,0-4 0,-5-2-190,2 0 1,-4-4 603,-3 0 1,-2-2-36,-4 2 0,0-4 244,0 1 1,-7 2-202,-2 2 0,-8-2-130,-1 1 0,-2 0-158,-5 4 0,3 3-86,-2 3 1,3 2-766,-1 0 0,3 5 266,0 2-1381,4 2 1,6 2 1435,6 2 1,6 6 0,2 6 0</inkml:trace>
  <inkml:trace contextRef="#ctx0" brushRef="#br0" timeOffset="98">10000 11080 8147,'-9'0'1619,"-1"0"0,1 0-2433,0 0 1,2 0 220,1 0 0,0 0-669,-3 0 1262,4 0 0,-4 0 0,4 0 0</inkml:trace>
  <inkml:trace contextRef="#ctx0" brushRef="#br0" timeOffset="99">10167 10801 8147,'0'-10'0,"0"4"1136,0 0 0,0 0-643,0-4 0,0 1 671,0 0 0,5-1-489,1 1 1,2 3-151,1 0 0,2 1-151,1-2 1,0 2-341,3 2 0,-3 2 32,4-2 1,-4 3-116,4 3 0,-5 2-382,2 4 1,-4 1 278,-3-1 0,1 5-44,-3 1 0,-1 0 20,-3 0 0,-4 1 164,-3 2 0,-1 1-86,-1-1 0,-1-2 193,1-1 0,1-3-155,2 0 0,-3-1-66,3-2 0,2 0 1,1 1 1,2-1-282,1 0 1,1-3 63,2 1 0,2-2 38,4 1 1,2 2 374,1-2 0,-1 3-120,1 0 0,-2-3 467,0 0 1,-5 4 25,-2 2 0,-2 2 231,-1-2 1,-4 1-237,-2 3 1,-7 2-102,-2-3 1,-2 0-654,2 0 1,-2-3 282,5 0 1,-1-2-2959,4 0 259,0-5-339,3-1 3070,6-8 0,10-1 0,4-5 0</inkml:trace>
  <inkml:trace contextRef="#ctx0" brushRef="#br0" timeOffset="100">10559 10801 8147,'0'-7'1085,"0"1"1,0 0-630,0-3 1,0 2 672,0 1 0,0 0-473,0-3 1,4 3 190,2-1 0,2 5-310,1-1 0,2 1-190,1-1 0,-1 2-232,1-2 1,-2 5-175,0 1 0,-1 4-207,0-1 0,-4 6 274,-1 0 0,-3 2-186,-1-2 1,0 2 1,0 1 1,0 2 69,0-5 0,-4 0 31,1-2 1,-3-1-233,3 0 1,0 1-19,3-1 0,0-3-71,0 0 0,4-4 167,2 2 0,3-3 82,0-1 1,0 3 158,0 0 0,2 0-126,1-3 0,-5 0 167,3 0 0,-4 1-49,0 2 0,-1-1 756,-2 4 0,-1 1 402,1 2 0,-8 4-546,-4 3 0,-3 1 117,-4 2 1,-1 0-280,1-1 0,-1 1-1028,-2 0 1,3-1 436,1 1 1,5-5-1503,0-1 1,2-3 328,5-1 1,4-3-330,5-3 1,7-2 1606,2-1 0,7-9 0,2-1 1</inkml:trace>
  <inkml:trace contextRef="#ctx0" brushRef="#br0" timeOffset="101">10912 10801 8147,'0'-7'0,"0"1"0,0 0 1638,0-3 0,0-1-507,0 1 0,1 1 306,2 2 0,3-2-664,3 5 1,3-3-252,1 3 0,2 0-263,-2 3 1,3 0-158,0 0 0,-3 4-211,0 2 0,-3 2 140,-1 2 0,-4 3-54,-1 3 1,-3 1 49,-1 2 1,-5-2-238,-1-1 1,-3 2 36,-3-3 1,2 2-85,1-2 1,0-1-118,2-5 0,3 0 3,1 1 1,2-4-12,1 0 1,7-4 111,3 1 0,5-3-231,1-3 1,1 1 96,2-4 1,-2 4 282,-1-1 0,1 2-338,-5 1 1059,0 0 1,-6 7 98,-3 2 1,-3 7 447,-3-1 0,-3 3 41,-3 0 0,-3 4-524,-1 0 1,-2 1-409,2-2 0,1-1-15,3 2 1,-1-6-614,1 0 1,1-4 313,1 4 1,0-5-1165,4 1 1,-1-2-187,1-4 0,2-1-1869,-2-2 1638,2-2 1,1 2-1512,0-6 3150,0-2 0,-4-12 0,-2-3 0</inkml:trace>
  <inkml:trace contextRef="#ctx0" brushRef="#br0" timeOffset="102">10791 10586 8147,'-4'-9'3276,"4"1"-1638,0 2 0,8 0 0,8 3 0,3 1 0,2-4 0,6 3-442,4-3 0,3 1-1317,-3-2 0,5 0 130,-2 4 0,-2-1-559,-1 1 0,-2 2-483,-1-2 1,-1 2-607,-3 1 1,-1 0 1345,-4 0 0,-1 4 1,1 1-1</inkml:trace>
  <inkml:trace contextRef="#ctx0" brushRef="#br0" timeOffset="103">10577 11834 8389,'-1'-15'-1107,"-1"0"499,-1 2 0,-1 0 3477,1 4-2118,2 4 1,-3 2-693,4 6 1,-4 7 67,1 9 1,-4 3 80,1 6 0,-6 4-298,0 3 1,-4-2 96,0 1 0,-1-1-59,2 1 0,-2-2 35,5-4 1,-4-3-109,4 0 1,3-9 249,2 0-18,5-9-92,-2-3 33,4-4 1,1-7-38,2-2 0,3-7 26,3 1 1,0-4-146,1-3 1,2 0 134,0-3 1,5-1-82,-2 4 1,0-2 201,0 6 0,-3-2 217,0 8 0,-1-1-98,-2 4 0,0 4-132,1 2 0,-2 3 3,-2 3 0,2 2 17,-2 4 1,0 2-121,0 1 0,0-2-144,3 3 1,1 0-266,-1 0 1,0-1-71,1-3 1,-1 1-353,0-1 1,1 0-254,-1 1 0,0-4 56,0 0 993,1 0 0,3 3 0,2 1 0</inkml:trace>
  <inkml:trace contextRef="#ctx0" brushRef="#br0" timeOffset="104">10726 11946 8392,'-9'-9'501,"-1"3"0,5 6-767,2 7 0,2 6 601,1 6 0,0 3-253,0 6 1,0 4 403,0 3 0,4 3-586,3 5 1,2 5 182,-3-21 1,0 2 0,0-1 0,0 0-240,1-1 0,1 1 0,-2 2 0,1 0 290,0 1 0,1 1 1,-2-1-1,0 2-109,2-1 0,0 1 0,0-2 0,0-1 8,1-1 0,0 1 0,-1 0 0,0 0-1,-1-1 1,1 1-1,1 0 1,1 1-11,0-3 0,2 0 0,-1-1 0,0 0-163,11 19 1,2 1 1,-10-24 0,0 0 1,0 0-1,0 0 25,14 20 1,4-1 54,2-5 1,-1 1 53,-16-18 0,0 0 1,20 18-13,-17-20 0,1 1 0,-1-1 0,1 0-14,19 13 1,-18-15 0,0-1 94,2-1 0,1 0 0,1 2 0,0 0-49,2 1 1,0 0 0,0-1 0,1-1-182,0 0 1,1-2-1,0 1 1,1-1 162,1-2 1,1 0-1,-1 0 1,0 0-4,-1-2 0,0 0 1,2 0-1,0 0 13,-1-1 0,1-1 0,0 1 0,1-1-3,3-1 1,0 0 0,-4-1 0,0 1-130,1 0 0,0 0 1,0-2-1,-1-1 120,1 0 0,0 0 1,3 0-1,-1 0-16,0 0 0,-1 0 0,-1 1 1,-2-1 22,1-1 0,0-1 0,0 1 0,1 0 25,1 0 1,1-1 0,5 0 0,0-1 49,2 2 0,1 0 0,-2-3 0,1-2-37,0 1 1,1-2-1,-1-1 1,1-2 29,2-1 1,1 0 0,0-1-1,0 0-59,1-2 1,0 0-1,-1 1 1,1-1 21,2-1 0,-1-1 0,1 1 1,0 0-152,-16 3 1,0-1 0,0 1 0,1-1 0,0 1-1,0-1 85,1-1 0,0 1 0,0 0 0,13-5 0,0 1 10,0-2 1,1 1 0,-2-1 0,0 0-77,0 0 0,0 1 0,0-3 1,-2 0 67,1 1 1,0 0 0,-4 0 0,0 0 20,3-1 0,-2-1 1,0 2-1,-2-1 12,0-2 0,0-1 0,0 0 0,1 0 3,1-1 1,-1 0 0,-3 0-1,1-1-17,-1 0 1,0-1-1,-3 1 1,0 0-87,-1 0 0,-1-1 1,1-1-1,-1-1 51,3-2 1,-1 0-1,-3 0 1,-1 0 47,0-1 1,-1-1 0,0 0-1,-2-1-35,1 0 1,1 0 0,0-1-1,0 0 45,-1-1 0,0 0 1,-3 3-1,0-1-2,-2 2 0,0-1 0,-1 1 1,-2-1 175,-1 3 1,-1-1 0,0-1-1,0 1-21,-2 3 0,-1 0 1,-1 0-1,-1 0 8,0 2 1,-1 0 0,-1 0-1,0 0 589,11-20 0,-3-1-469,-7 7 0,-1-1-85,-5 7 1,0-3-200,1 3 1,-1-3 53,0 3 0,0-4-179,1 4 1,-1-3-22,0 3 1,1 0 597,-1 3 0,-1 4-644,-1 3 1,0 4 718,-4 2 0,0 3-577,-3 0 1,0 5 695,0 0-535,0 5 0,-3-3 78,0 2 1,-4 2-137,0-2 1,-2 2-122,-3 1 0,0 4-156,-3 2 1,-2 3 72,-5 4 1,-1 1 106,-5 5 1,-3 3 90,0-1 1,-4 5-293,4-1 0,-3 1 232,3-1 1,0 2 13,3-2 1,5-3 24,1 0 0,6-6-134,4-4 1,6-2-229,3 0 1,7-5 119,5-2 0,5-6 115,8-3 0,3-7 205,6-2 1,-1-3-147,4-1 0,0-2 158,4-1 1,-1-4-71,0 1 1,0 2 75,1-2 1,-1 1 7,0-1 1,-1 2 148,-2 5 0,-6 3 22,-6 3 0,-3 6-145,-4 2 0,-2 4 40,-7 4 1,1 3-66,-4 8 1,0 5 277,-3 8 1,0 1-160,0 2 0,0-1-289,0 4 1,0-3 58,0 3 0,0-4-155,0 1 0,1-6-527,2-3 1,-1-2 268,5-2 1,-2-3-719,1-3 0,-1-2 412,-2 0 0,-1-4-708,5 0 0,-5 0 1399,1 4 0,-2-1 0,-1 0 0</inkml:trace>
  <inkml:trace contextRef="#ctx0" brushRef="#br0" timeOffset="105">12896 12430 8247,'-10'-28'0,"2"-2"732,2 2 0,-2 2-209,5 8 1,0 3 556,3 3-761,0 6 0,0 3-133,0 10 0,0 5 96,0 13 1,0 2 111,0 10 0,-3 2-184,0 8 0,-3 4-395,4-25 0,1 0 0,-2 1 1,0 0-37,1 0 1,0-1-1,0 1 1,0 0 78,-1 22 0,2 4-701,-2-3 0,2-5 531,1-4 1,1-11-148,2-5 1,-2-9 99,2-4 0,-1-5 150,1-4 0,0-3 34,3-3 1,0-7 486,3-5 1,1-7-92,-1-3 1,3-1 129,1 2 0,6-3-12,0 2 1,2 2-144,-3 1 0,1 7 253,0 2 1,0 7-108,3 3 1,-5 2 35,1 1 1,-5 8-175,-1 5 1,-5 3-173,-1 3 1,-4 1-20,2 1 1,-4-1 162,-4 2 0,-1 2-347,-4 0 0,-4-1 64,-3-1 0,-3-2-225,-2-2 0,-3 1 117,-4-1 1,0-3-439,0-3 0,3-2-117,0-4 0,8-2-373,-2-4 0,11-5 93,2-5 1050,8-3 0,7-10 0,6-1 0</inkml:trace>
  <inkml:trace contextRef="#ctx0" brushRef="#br0" timeOffset="106">13324 12756 8247,'8'-6'1175,"-2"-1"-64,3 5-641,-4-2 0,0 6 301,-2 5 1,-3 3-276,-3 8 0,-2 2-58,-5 2 0,1 2-362,0 4 0,0 0-290,-1-1 1,1 0-1034,0-2 0,0 2 769,3-2 0,-1-2-1094,4-2 1,0-5 117,3-4 1454,0-1 0,0-6 0,0-1 0</inkml:trace>
  <inkml:trace contextRef="#ctx0" brushRef="#br0" timeOffset="107">13324 12495 8247,'0'-18'0,"0"-1"0,1 4 144,2 3-13,2 2 0,8 6-558,-1 4 1,1 9 13,0 9 0,0 5 48,3 5 0,1 4 365,-1 2 0,1 4-333,2 2 0,4-2 0,1 4 0</inkml:trace>
  <inkml:trace contextRef="#ctx0" brushRef="#br0" timeOffset="108">13715 12849 8247,'0'-9'0,"0"2"0,0 1 0,3 0 0,0-3 0,0-1 1053,-3 1 1,0 0-332,0-1 1,-1 1-181,-2 0 0,1 0 87,-4-1 0,-1 4-180,-6 0 0,-1 4-369,-5-1 0,0 4 130,1 5 0,-2 1-427,-2 9 0,3-1 226,-3 4 1,3 0-657,4 3 0,2-2-56,7 2 0,2-7 338,4-3 1,2-2-254,4-4 1,6-2 112,9-4 1,1 0 422,6 0 0,-2 0-148,5 0 1,-1-3 351,1 0 1,-5 2-120,2 7 1,-6 1 411,-1 9 0,-4 4-62,-2 4 0,-4 4 102,-2 3 0,-4 2-163,-5 5 1,0 0-96,0 2 1,-7-1-336,-2 1 1,-7-5 314,1-1 0,-7-2-160,-3-1 1,-2-1 6,-1-8 1,-3 0-172,0-4 1,-2-3-245,5-3 0,3-5-522,10-4 0,2-8-170,7-4 1,3-6 1082,6-10 0,-2-4 0,3-8 0</inkml:trace>
  <inkml:trace contextRef="#ctx0" brushRef="#br0" timeOffset="109">14357 12681 8197,'-4'-14'617,"-2"1"1,-3 1-31,-4 3 0,2 0 285,-5 6 1,0 3-179,-6 0 0,-2 2-240,-4 8 1,0-2-279,0 8 1,2-1 100,1 4 0,-1 2-246,4 1 0,1 0 86,6-4 0,6 0-707,6-2 1,3 0-1,3-3 0,6-2-375,6-5 0,7-2 387,3-4 0,5 0 109,1 0 1,4-4 376,-1-2 0,-1-5-111,2-2 1,-5 4 131,1 3 0,-5 4-76,-2-2 1,-3 3 604,1 1 0,-4 9-83,-2 3 0,-7 6 166,-6 3 0,-2 4-39,-1 6 0,-4 2-167,-2 5 1,-6 0-467,-4 2 1,-3 1 348,-2 5 0,-2-5-556,-2 2 1,-2-7 162,2-2 1,-1-4-26,-2 1 0,1-9 9,2-3 1,3-11-79,7-2 1,4-4-70,5-2 1,5-8 59,1-4 1,9-6 75,10-4 0,8-6 34,7-6 0,2-2-32,1-1 1,-18 18-1,1 0 180,0 1 1,0-1 0,1-1 0,2-1 208,1-1 1,1 0 0,-1 0 0,0-1 47,1 0 0,-1-1 1,0 1-1,0 0-124,-1-1 0,1 1 0,-3 1 0,1 0 480,0-2 1,-1 1-1,15-14-231,-19 17 1,0 0 0,8-12 807,-7 0 0,-3 5-559,-6 2 0,-4 3 130,-2 6 1,-6 3-204,-3 4 1,-3 3-11,-4-1 0,-1 5-292,-5-1 1,0 3 249,-3 3 0,2 6-785,-2 3 1,3 8 272,0-2 0,2 4-599,1 0 0,3 0-28,3 3 0,5-1-270,2-2 0,2-3 451,1 3 0,5-3 13,4-4 1,6-1 233,7-5 0,1-4 162,5-2 1,4-3 2,3-3 1,0-6-140,-1-7 1,2-1 326,-2-2 0,-2-2-70,-1 3 0,-6-2 651,-3 8 1,-7 2 50,-2 4 190,-7 4 0,-2 3-221,-4 9 1,-4 1-258,-2 8 1,1-3-991,-2 6 1,2-3 409,-1 0 1,1 0-664,2-1 0,2 0 426,-2-3 1,3 2-1295,3-5 1,2 4-1,4-4 1,2 1 1275,1-4 0,-2-4 1,4-1-1</inkml:trace>
  <inkml:trace contextRef="#ctx0" brushRef="#br0" timeOffset="110">15279 12244 8197,'-15'-25'-770,"-1"0"1,6 4 461,0 0 0,6 1 1946,7 1 0,7 1 0,5-1 0,6 5 0,1 1 0,3 3 0,0 1 0,2 0-350,1 3 1,-1-1-1132,-2 4 1,1 4 57,-5 5 1,1 6-249,-3 4 1,-8 2 102,-1 0 0,-7 5 114,0 2 0,-2 2 16,-1 1 0,-1-4-152,-2 1 0,-3-4-253,-3 1 0,0-2 119,-1 2 0,1-5-1198,0 1 0,0-4 648,-1 1 0,1-3-1003,0 0 1,2-2-1,1 0 1,4 2-1639,-1 1 3212,2 3 0,1-1 0,0 3 0</inkml:trace>
  <inkml:trace contextRef="#ctx0" brushRef="#br0" timeOffset="111">15503 12719 8197,'-10'0'604,"-2"0"-33,-1 0 0,4 0-97,3 0 1,0 0 744,-4 0 0,5 1-2758,2 2 733,2-2 806,1 3 0,4 0 0,1 1 0</inkml:trace>
  <inkml:trace contextRef="#ctx0" brushRef="#br0" timeOffset="112">15912 13827 8197,'-1'-18'0,"-1"3"873,-1 2 1,0 3 1287,3 0-494,0 5-1089,0 1 1,0 5 106,0 2-286,0 7-215,0 8 1,0 6-3,0 4 3,0 4 0,1 2 172,2 6 0,-2 6-319,2 4 0,-2-23 0,-1 0-173,0 1 1,0 0-1,0 0 1,-1 0 133,0 2 1,-1-1 0,2 1-1,-1-1-755,0-1 1,-1 0-1,1 23 352,1-8 0,0-8-709,0-1 0,0-1 241,0-6 0,0-2 43,0-9 1,0-3 46,0-3 1,1-2 781,2-2 0,12-11 0</inkml:trace>
  <inkml:trace contextRef="#ctx0" brushRef="#br0" timeOffset="113">15782 14227 8197,'0'-15'0,"0"2"0,0 4 0,0-1 0,0 1 0,2 3 0,4 0 0,2 4 0,11-1 0,-1 1 0,6 2 0,4 0 0,3 0 0,5 0 0,-2 0 0,3 0 1638,3 0 0,-1 0 0,1 0 0,-6 0-854,-3 0 0,-1-1-2423,1-2 1,-7 1-1639,-2-4 2861,-3-4 0,-8-5 0,2-3 0</inkml:trace>
  <inkml:trace contextRef="#ctx0" brushRef="#br0" timeOffset="114">16341 13752 8197,'-5'-18'0,"3"3"2792,-4 3-1210,4 1-460,-6 6 1,7 5-524,-2 6 1,-1 10-2,0 2 1,1 11-134,3 2 0,-3 9-5,0 3 0,-1 4-578,1 2 0,2 4 238,-1-24 1,1 1 0,0 2 0,1 0-334,0 2 0,0 1 0,0-3 0,0 0 153,0-2 0,0-1 1,0 22-1039,0-4 1,3-6 547,0-7 0,3-6-903,-3-6 1,4-5 590,0-2 0,-2-4-62,1-2 0,-3-4 924,3-5 0,-4-4 0,3-1 0</inkml:trace>
  <inkml:trace contextRef="#ctx0" brushRef="#br0" timeOffset="115">16620 13547 8197,'0'-9'719,"-4"0"0,2-1 719,-5 1 28,5 0 560,-2-1 35,0 5-1472,3-3 0,-3 8-379,4 0 0,-1 1 51,-2 5 1,2 4-325,-2 2 1,2 4-373,1 0 1,0 2 379,0 0 0,0 1-213,0-1 0,0 1 92,0 0 1,0-1-468,0 1 0,1-5 211,2-1 1,-2-3-245,2 0 466,-2-1 1,0-1 514,2-2-84,-2-2 1,3-5 116,-4-2 0,0-2-131,0-4 1,0-4-106,0 1 0,0-8-99,0 2 0,0-7 88,0 0 1,0-2-109,0-1 0,3 0 57,0 0 1,1 0 284,-4 0 1,3 5 129,0 1 0,0 2 162,-3 2 1,1 6 581,2 3-196,-2 6-958,3-1 1,-4 5 126,0 2 1,0 3-554,0 7 1,0 1 285,0 5 1,4-1-401,3 1 0,-2-1-41,1 1 1,0 0-303,3-1 1,1-3 183,-1-3 0,1-1 165,3-2 1,-3-1 423,3-2 0,-2-1-35,1-5 0,-1-5 84,1-1 1,-2-6 123,0-4 1,-1-1 159,0-2 0,1-1-39,-1-1 0,2 1 171,-1-2 0,1 1 61,-5 2 1,-1-1-113,2 8 0,-4-3 115,3 6 1,-4 1 280,1 5-404,-2 2-123,-1 5 0,0 5-117,0 7 1,0 2 39,0 1 1,0-1-153,0 4 1,0-1-892,0 1 0,0-3 478,0 3 1,0 1-1216,0-2 1,1 1 618,2-3 1,-1-1-603,5 1 1,-2-4 801,1-3 0,5-2 820,-1 0 0,5-5 0,0-1 0</inkml:trace>
  <inkml:trace contextRef="#ctx0" brushRef="#br0" timeOffset="116">17123 13352 8197,'0'-14'0,"-3"4"1479,-1-2 1,0 4 195,1 2 1090,2 0-1276,-3 1-1051,4 1 1,0 6-152,0 4 1,0 1-254,0 9 1,1 0-3,2 6 1,-2-1-18,2 3 1,-2-2-14,-1 3 0,0 0 189,0 3 0,0-3-478,0-1 1,0-3 75,0 1 1,0-3-6,0 0 1,0-1 77,0-3 1,0-1 56,0-5 125,0 0-14,0-4 0,4 0 154,3-5 0,1 0-108,1 0 1,1 0 430,-1 0 0,3 0-174,1 0 0,2 0-26,-2 0 1,2 0-121,-2 0 0,2-4-151,-2 1 0,2 0-191,-3 3 1,1-1-354,-4-2 1,0 2-1118,1-2 1,-4 2-82,0 1-952,-4 0 1429,2 0 1229,-4 0 0,-4 4 0,-1 1 0</inkml:trace>
  <inkml:trace contextRef="#ctx0" brushRef="#br0" timeOffset="117">17830 14087 8197,'-6'-8'2631,"0"2"-1121,0-2-94,-4 2-959,5 1 0,2 1 271,6 4 1,2 0-246,5 0 1,3 0 296,3 0 0,2-3-278,4 0 0,-1 0-41,3 3 1,-2 0-453,3 0 1,-1 0 84,1 0 1,1 0-766,-5 0 0,4 0 513,-3 0 0,0 0-1424,-4 0 1,-3 0 128,-3 0 1,-2 0-1781,0 0 2351,-5 0 0,-1 4-833,-4 2 1715,-8 2 0,-3 2 0,-7-1 0</inkml:trace>
  <inkml:trace contextRef="#ctx0" brushRef="#br0" timeOffset="118">17886 14292 8197,'-5'0'3276,"-3"0"-494,7 0-1486,-3 0-498,16 0 0,-1 0-123,11 0 0,2 0-207,1 0 1,5 0-299,1 0 0,0 0 76,-3 0 1,0 0-560,0 0 1,-4 0 310,1 0 0,-5 0-833,-2 0 0,-3 0-1312,-6 0-1130,-4 0 1638,0 0 1,-6 0 1471,-3 0 1,-1 0-1,-4 0 1</inkml:trace>
  <inkml:trace contextRef="#ctx0" brushRef="#br0" timeOffset="119">19199 13631 8197,'-4'-24'1052,"-1"-1"-766,-5 7 0,0-1-42,-2 10 0,-7-1-115,-6 6 0,-3 1 145,-3 3 1,-2 8 102,-4 1 0,-1 10-314,-3-1 0,3 4-77,-2 0 0,2-2 116,4 5 1,5-3-198,4 3 1,10-4-125,2 4 1,7-4-181,6 1 0,5-2 196,5 2 1,5-1 59,10 4 0,1-5 228,8 2 0,5-1-427,8 0 1,-4-1 309,4 2 0,-7-3-36,1 0 0,-2 4 11,1 2 1,-9-3 45,0 0 1,-9 2 143,-3 1 0,-6-1-75,-7 0 0,-3 0 153,-6 1 0,-6 1 3,-6-4 0,-4 0 275,-3 0 1,2-5-54,-5 1 0,3-5 128,-3-1 0,0-5-177,-3 0 1,1-5-327,3 1 0,1-2-317,4-1 1,1-4-239,-1-3 0,5-4-636,1-1 0,4-5-395,3 2 0,7-3 1525,8-1 0,9-3 0,5-2 0</inkml:trace>
  <inkml:trace contextRef="#ctx0" brushRef="#br0" timeOffset="120">19720 14162 8293,'-1'-10'600,"-2"1"0,2-3-203,-2-1 1,-1 1 101,1 3 1,-1-1-81,1 1 1,1 0 263,-5-1 0,5 4-140,-1 0 1,-2 0 34,-1-4 1,-1 4-254,0 0 1,-1 3-59,2-3 0,-2 4-257,-2-1 1,-2 2 78,-1 1 0,1 0-224,3 0 0,-4 4-22,1 2 0,-2 2-179,2 1 0,2 4 195,-3-1 1,0 5-78,0-2 1,1 3-21,3 1 1,0-1-16,3 1 1,1-2-91,2-1 0,2 4 145,-2-5 0,3 4-80,3-7 0,2 1 105,4-4 0,2-1 178,1-2 0,0 2-96,3-5 0,-3-1 12,4-5 0,-2-3 191,2-3 0,1-1-123,-5-3 0,3 2 166,-2-5 0,2 2-33,-2-2 0,-2 0 296,-5 4 0,3-4-148,-3 4 0,-2-1 291,-1 4 0,-2 0 251,-1-1-23,0 5-576,0 1 17,0 4 1,-3 4-434,0 2 0,0 3 169,3 0 1,0 0-983,0 0 0,0 1 480,0-1 0,0 0-1103,0 1 1,4-1 417,2 0 1,2 1 246,2-1 0,0 0 974,3 1 0,1-1 0,5 0 0</inkml:trace>
  <inkml:trace contextRef="#ctx0" brushRef="#br0" timeOffset="121">19851 14208 8733,'-10'0'2154,"4"1"-1560,0 2 1,4 3-88,-1 3-251,-2 0 0,4 4-97,-2-1 0,1 1 267,2-4-510,0 0 0,2 0 232,1 1-527,-2-5 73,3-1 110,0-4 1,-2-4 26,4-2 0,-3-7 118,4-2 0,-1-3 26,3 0 1,-1-5 16,-1-2 0,2 1 171,0-1 1,0 4 53,4-4 1,-2 4 196,2-1 0,-3 4-118,2 2 1,2 3 167,-2 4 1,1 3-92,-4 3 1,0 3-151,1 3 0,-1 4-3,0 5 1,-3 2-57,1 5 0,-5 0-176,1-1 0,-2 1-57,-1 0 1,0-2-397,0-1 0,1 1-738,2-1 1,-2 0 530,2 0 0,-1 0-797,1-3 0,3 1 679,3-4 0,4 0-42,3-7 0,1 3 832,2-3 0,4 0 0,1-11 0,3-2 0</inkml:trace>
  <inkml:trace contextRef="#ctx0" brushRef="#br0" timeOffset="122">20400 14180 8293,'5'-9'0,"0"3"372,-1 0 0,-2-1-63,4-2 0,-4 0 580,1 0 0,1 2-244,-1 1 0,0 0-76,-3-3 0,0-1-46,0 1 0,0 3 172,0 0 1,-1 4-159,-2-2 0,-2 0-187,-4 1 0,-2 0-294,-1 3 0,1 4 128,-5 2 0,4 3-229,-4 0 1,1 4 35,-4 3 0,1 2-47,3 0 1,1 2-171,5 2 0,0-3-319,-1 3 0,5 1-328,2-2 1,3-2 370,3-3 1,4-4-262,5 4 0,2-9 206,5-1 1,3-4 72,-1-2 0,5-4 275,-1-2 1,-1-7 230,1-2 0,-5-4-1,2-3 1,-1-1-147,1-5 0,-6-1 655,3-2 0,-7-2-247,1-5 0,-3 0 617,-1-2 0,-4-2-577,-1-1 0,-2-2 671,1 5 1,-2 4-222,2 5 1,-2 6-65,-1 3 1,-1 10 225,-2 3-336,-2 5-569,-5 0 0,1 8 122,0 3 1,-1 2-570,1 3 1,3 4 547,0 6 1,0 1-619,0 5 0,-1 3 72,4 0 0,0 0-69,3-3 1,-3 3 109,0 0 0,-1 4 179,4-4 0,2 1 140,1-1 1,2-5-85,4 1 1,0-2-102,1 0 1,-1-3 63,0-7 0,1-1-204,-1-5 0,3-1-107,1-1 0,-1-3-152,-2-4 0,2 0-56,0 0 0,5 0 224,-2 0 1,3-1-426,1-2 0,-1-3 288,1-3 0,3 0 608,-1 0 0,1-5 0,-3 0 0</inkml:trace>
  <inkml:trace contextRef="#ctx0" brushRef="#br0" timeOffset="123">20940 14152 8293,'-5'-4'1511,"-3"3"0,6-3 683,-5 4-1571,5-4 0,-2 4-125,4 0 0,0 4-226,0 5 0,0 2-171,0 1 0,0 3 119,0 3 0,1 2-151,2 2 0,-1-3-251,5 3 1,-5-3-368,1-4 0,1 2-46,-1-5 1,3 1-288,-3-4 1038,0-4-255,2-1 914,-4-4 0,6-8-415,-4-4 1,0-5 317,-3-2 0,1-3-172,2-3 0,-2-1-126,2 1 0,1-2-363,0 2 0,2-2-285,-3 0 1,4 2-526,-1 0 1,3 4 416,0-1 1,3 4-1151,1 2 1,3 3 613,0 4 0,-2 3-678,2 3 1,-1 2 312,4 1 0,0 1 1237,-1 2 0,1 3 0,-1 3 0</inkml:trace>
  <inkml:trace contextRef="#ctx0" brushRef="#br0" timeOffset="124">20661 14208 8293,'-8'-1'0,"1"-2"300,-1 2-108,7-3 0,-6 3 192,4-2 399,0 2 59,3-3 179,0 4-749,0-4 0,4 3-226,2-3 0,3 0 100,4 1 0,-2-4-266,5 1 1,-4-1 99,3 0 0,-2-1-85,2 2 0,-3-3 151,0-4 1,-1 3 204,-2-3 1,-3 3 187,0 1 1,-4-1-110,1 1 1,-3 3-120,-3 0 1,-2 4 7,-4-2 0,0 0-246,-1 1 0,-2 1 164,-1 5 1,-2 2-189,2 5 0,0 3-91,1 3 1,1 1-102,-1 2 0,5 0 6,0-1 0,5 4 78,-1 0 1,2 0-670,1 0 0,2-2 339,4 2 0,2-6-924,7 0 1,2-5 643,4 1 0,0-1 769,4-2 0,0-4 0,3-1 0</inkml:trace>
  <inkml:trace contextRef="#ctx0" brushRef="#br0" timeOffset="125">21508 14059 8293,'0'-9'0,"0"0"0,0-1 1572,0 1-969,-4 0 1,2 0 379,-4-1 1,-1 1-373,-2 0 0,-1 2-245,-3 1 0,2 4-149,-5-1 1,0-1-110,-6 1 0,3 0 71,-3 3 1,3 4-138,4 2 0,-2-1-282,5 1 0,-1 1 198,4 2 0,4 0-592,2 1 0,2 0 257,1 2 0,1-1-90,2 1 1,5-1 120,5 2 1,3-2-47,0 5 1,1-4 161,2 4 0,-1-4 133,1 4 0,0-4 90,-1 4 1,-2-2-20,-1 2 0,-3-2 316,0-2 1,-2 0-153,0 3 0,-5-3 556,-2 0 1,-3-2-130,-3 0 1,-2-1 91,-5 0 0,-3 1-249,-3-1 1,-1-3 79,-2 0 1,-3-2-255,-3 2 1,1-1 21,-1 1 0,4-2-378,0-4 0,1 0 157,1 0 1,5 0-1023,1 0 0,6-3 26,1 0-2316,4 0 3012,2 3 1,5-4 0,4-1 0</inkml:trace>
  <inkml:trace contextRef="#ctx0" brushRef="#br0" timeOffset="126">15214 15307 8230,'6'-7'57,"0"-3"1,1-4 187,2 2 0,5-1-136,5 4 1,5 4-180,7 2 1,6 2 303,6 1-2940,7 0 2607,2 0 0,-23 1 0,0 2-71,2 0 0,0 0 121,2-1 0,0 0 1,4 2-1,1-1-179,-1-1 1,0-1 0,2 2 0,1 1 245,0-3 1,0 1 0,4-1 0,1 1-53,3-2 0,1 0 0,-1 0 1,2 0-297,2 0 1,1 0 0,-16 0 0,0 0-1,0 0 294,0 0 0,0 0 0,1 0 0,2 0 0,2-1 0,-1 1 31,1-1 0,1 0 1,-1 0-1,-1 0 1,0 1-1,-1 0-43,2-1 1,-1-1 0,0 2 0,0-1 0,0 1-1,0-1 37,1 1 1,-1 0 0,1 0 0,0 0 0,0 0-1,0 0-1,0 0 0,1 0 1,-1 0-1,-1 0 0,-1 0 1,1 0 14,0 0 0,1 0 0,-1 0 0,1 1 1,0 0-1,-1 1 0,0-2 1,-1 1-1,1 1 1,0 0 0,0 0-1,1 1 30,-1-1 1,1 0 0,-1 0 0,-2 1 0,1 0 0,-1-1-24,0 1 1,0 1-1,1-1 1,-1 0 0,1 0-1,0 0 22,0 0 0,0 0 1,1 0-1,0 0 1,-1 1-1,2-1-24,1 0 1,1 0 0,-1 0-1,0 0 1,0 0 0,-1-1 51,3 0 1,-1 0-1,1 0 1,0 1 0,1 0-1,-1-1-289,2-1 0,-1 0 0,1 0 0,2 1 0,1 0 0,-1 0 241,1-1 0,-1 0 1,1 0-1,1 0 1,0 0-1,-1 0-142,-3-1 1,-1 0 0,1 0 0,1 0 0,0 0 0,1 0 128,-2 0 0,1 0 1,-1 0-1,2 0 1,-1 0-1,0 0-21,-1 0 1,0 0 0,-1 0 0,0 0 0,-1 0 0,0 0-56,-2 0 0,-1 0 0,1 0 0,-1 1 0,1 0 0,0 0 66,-2 0 0,1 0 1,-1 0-1,1 1 1,0-1-1,-1 0 8,-1-1 1,-1 0-1,0 0 1,0 0 0,-1 0-1,-1 0 1,15 0 1,-2 0 0,-1 0-1,0 0 147,-2 0 1,-1 0 0,-2 0-1,0 0-123,-3 0 1,-2 0 0,-1 0 0,-2 0-22,-3 0 1,-1 0-1,0-1 1,0 0 310,-2 0 1,-1-1-1,0 2 1,0-2-242,-2-1 1,-1 0-1,25 0-53,-5-3 1,-3 0 66,-3-4 0,-3 1 743,-3 0 1,-6-1-807,-6 1 1,-2 0 833,-2-1 1,-1 1-852,-5 0 0,1-2 606,-7-1 0,-2 1-612,-1-5 0,1-2 237,-1-4 1,0-4-233,-3 1 1,0-6-41,0-3 1,-1-5-27,-2-2 0,-2-3-341,-4 0 0,-1-5 385,6 23 1,-1-1 0,0-2 0,0 0-6,-1 0 1,-1-1 0,2 0-1,0 0-19,-1 1 1,0-1 0,0 0 0,1-1-9,1-1 1,-1-1-1,0-3 1,1 0 53,-1 1 1,0-1 0,2-2 0,0-1-321,0 2 0,0 0 0,1 0 0,1 0 321,-2-2 1,0 0-1,0 0 1,0-1-26,0 1 0,0 1 0,-1 0 0,1 1 68,1 1 0,1 1 1,-2 0-1,0 1-222,1-4 1,1 1 0,-1 4 0,-1 1 197,2-2 1,-1 0 0,2 2 0,-1 0 16,0 1 1,-1 0-1,1 3 1,1 0-134,0-25 1,-3 5 348,0 2 1,-4 3-99,1 6 0,0-1 138,0-3 1,0 7-209,-3 0 1,-4 8 372,1 4 1,-2 3-455,2 0 1,-3 5 318,-3 1 0,-1 6-426,1 1 0,-5 0 280,-2-4 0,-3 5-407,-3 2 1,-2-1 103,-4 1 0,-5-3-156,-1 2 1,-3-3 265,0 1 1,-2 1 7,-1-1 0,21 4 1,0 1-11,-3-3 1,0 1 0,0 2 0,1 0-204,-1 0 0,-1-1 1,2 0-1,-2 0 207,0 0 0,-1 1 0,-2-1 0,0 1 4,-2 1 1,-1 0 0,3-1 0,-1 1-40,-1-2 0,0 1 0,-2 0 0,1 1-220,-2-2 1,-1 1 0,1 0-1,0 1 236,-2-1 0,0 2 1,2-1-1,1 0-254,-3 0 1,0 0 0,1 0 0,1 0 273,-2 0 1,0 0-1,-1 0 1,1 0 8,-1 0 1,-1 0-1,2 0 1,-1 0 4,0 0 1,-1 0 0,2-2-1,0 0 10,0 1 1,0-1-1,-1 1 1,1-1 6,-2 2 1,1 0-1,1 0 1,-1 0-2,0 0 1,-1 0 0,3 0 0,-1 0-5,1 0 0,-1 0 0,0 0 0,0 0 3,-1 0 0,-1 0 0,1 2 0,0-1-18,4 1 0,1-1 1,-3 3-1,0-1 1,1-2 0,-1 1 0,-1 1 0,-1 0-12,1-2 1,0 1 0,1 1-1,1 1 14,2-1 1,1 0 0,-1 0 0,-1 0 1,0 0 0,0 0 1,-1-1-1,-1 1-3,3 0 1,-1 0-1,-2 1 1,0 1 5,1-2 1,-1 0-1,0 1 1,0 0-9,-1 1 0,0-1 0,0 1 0,0 0 39,0-1 0,0 1 1,2-2-1,1 0-20,0 0 1,0 0-1,1 0 1,0 1 5,1 0 0,0 1 0,-1-1 0,-1 0-110,2-1 0,0 0 0,0 1 0,2 1 105,2-2 1,0 0 0,1 0 0,0 1 1,1-1 0,0 0 0,-1 1 1,1 1 15,1-2 1,1 0 0,-1 1 0,1 0-60,1 1 0,0-1 0,0 1 0,0 0 36,0-1 0,0 1 0,1 0 0,0-1 105,0 1 0,1 0 0,-25 4-117,5 0 0,-1 1-9,1-1 1,0 1 26,3 3 0,-2-3 5,5 2 1,-4 0 24,4 0 0,-7 0 11,4 3 0,-1 0-43,7 0 1,1 3 11,2-3 0,-1 3 433,4 0 0,0 0-467,3-3 1,-3 2-4,0-5 1,0 5-23,3-1 1,-3-2-15,0 2 1,-4 2 19,4 4 1,-7 7 7,1-1 0,-2 7 150,1 2 0,20-18 0,-1 0-143,0 3 0,1 0 0,-18 15-17,18-17 1,2 0 0,-17 17-18,5 3 1,4-2-4,-1 0 1,1-1 33,-1 0 1,-1 3-5,5 1 1,-6 3 15,-1 0 1,14-22-1,0 1 2,-2 0 0,1 1 1,-1 2-1,0 2 99,0-1 0,1 1 0,-2 2 1,0-1-33,1 1 1,1-1-1,-1-2 1,2-1-54,1 0 1,1 1-1,-1-1 1,0 0-26,2-2 0,0 1 0,0 0 0,0 0-12,-7 21 1,2 0-35,1-3 0,6-1 84,0-5 1,6 0-273,0 1 1,7-1 238,5 0 0,3-3 0,4 0 0,3 2 0,4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08T21:56:11.404"/>
    </inkml:context>
    <inkml:brush xml:id="br0">
      <inkml:brushProperty name="width" value="0.09071" units="cm"/>
      <inkml:brushProperty name="height" value="0.09071" units="cm"/>
    </inkml:brush>
  </inkml:definitions>
  <inkml:trace contextRef="#ctx0" brushRef="#br0">13650 2114 7850,'0'-19'0,"-3"3"0,0 2 0,0 0 1825,2 2-697,-3 7-83,3 1-605,-3 4 0,7 4-157,0 2 1,5 7 77,-2 2 1,2 7-105,1 3 0,1 1-265,-1 2 0,0 4 93,1 3 0,-1-3-216,0-1 1,1 1-79,-1-1 1,-3 4-225,0-1 1,-1-1 35,2 1 0,-2-5-395,-2-1 1,-2-1-220,2-5 0,1-1-83,-1-6 97,0-1 369,-3-5 628,0-4 0,0-1 0,0-4 0</inkml:trace>
  <inkml:trace contextRef="#ctx0" brushRef="#br0" timeOffset="1">13473 2058 8261,'-10'-15'1882,"1"-1"-1447,0 3 147,4 1-320,1 3 1,4-1 389,0 1-511,0 0 1,1 2 69,2 1 0,6 1-19,7-1 0,5-1-116,4 3 0,6 1 129,3 3 0,3 0-197,4 0 1,1 1-143,5 2 0,-2 3 48,-1 3 1,-1 4 49,-6 3 1,-2-2-124,-11 2 0,-2-4-23,-6 4 0,-1-4 135,-5 4 1,-3-5 227,-7 2 0,-4-2-140,-3 1 1,-4 0 539,-1 3 0,-6-2 7,-1 2 1,1-3-335,-4 0 0,-1 1-59,2 0 1,-4-1-849,3-2 0,3-1 176,4 0 1,0-3-142,0 1 1,5-5-2660,3 1 2834,5-2 1,11-1-1,6 0 1</inkml:trace>
  <inkml:trace contextRef="#ctx0" brushRef="#br0" timeOffset="2">14450 1844 8177,'0'-15'1613,"0"-3"1,0 8-856,0-2 1,-3 4-59,0 2-228,-4 4 899,6-6-836,-7 7 0,6-3 254,-5 4-350,1 0-128,-3 4 0,-1 2 55,-3 7-616,3 5-412,-8 6 326,4 8 332,-1 5 1,-2 6 55,1 3 0,0 2-89,0 1 1,9-21 0,1 0-125,0 3 1,2 0 0,1 2 0,1 1-150,0-2 0,1 1 0,0-3 0,1-1-128,0 20-917,8-1 1098,-2-6 1,12-4-157,-2-7 191,1-6 69,2-3 1,-1-3-316,1 0 235,0-5 1,-2-1-304,-1-3 1,0-2 103,-3-2 1,-1 1 122,-3-3 1,1-1-160,-1-3 1,-3 0-241,0 0 708,1 0 0,-2 0 0,-1 0 0</inkml:trace>
  <inkml:trace contextRef="#ctx0" brushRef="#br0" timeOffset="3">15074 2132 8177,'5'-9'0,"0"-4"610,-5 1 1,0 0 97,0 2-293,0 1 939,0 0-843,0-1 0,-5 1 248,-1 0 188,-2-1-529,-1 1 0,-2 3 242,-1 0-473,-3 0-4,-3 0 0,-1-1 11,1 4 0,-2 0 0,-2 3 0,2 1-297,-1 2 110,1 2 0,-2 8-311,1-1 1,-1 6 145,3 0 1,5 5-234,1 5 1,1 0 155,3 0 1,-2 3-67,8 0 0,0 0-12,3-3 1,1 0 120,2 0 1,3-4 107,7-3 1,2-4-58,7-2 1,-1-3 227,4 0 1,-2-3-58,2-2 0,2 0 232,-2-4 1,-1 0-132,1-3 1,-6 0 106,0 0 1,-1-1-75,-6-2 0,0 1-124,-2-4 0,-1 3-180,0-4 0,-4 4 92,-1-3 1,0 3-920,-1-3 0,1 4-89,-1-1-461,-2 2 1,7 1 123,-1 0 1393,-3-5 0,4 4 0,-3-3 0</inkml:trace>
  <inkml:trace contextRef="#ctx0" brushRef="#br0" timeOffset="4">15391 1816 8141,'-6'-24'1405,"-1"2"0,4 7-435,-3 2 1,4 3-5,-1 1-452,2 3 164,1 2 424,0 4-1108,0 13 0,0 0-2,0 15 56,4 2 0,1 9-51,5 5 1,-1 0 30,-4-18 0,-1 1 0,5 23-351,-4-24 0,0 0 1,4 24 286,-4-24 0,-1 1 0,1 1 1,0 0-72,0 1 1,-1 1 0,-1-3 0,0-1-15,3 21 0,-4-5-270,2-4 1,-2-2 155,1-2 1,-2-6-107,2-6 0,-2-7-1057,-1-2-347,0 1-711,0-8 2162,0 3 1,1-10 293,2-3 0,2-5 0,5-5 0</inkml:trace>
  <inkml:trace contextRef="#ctx0" brushRef="#br0" timeOffset="5">15745 2048 8141,'0'-9'0,"-3"0"2700,-1-1-1751,1 1 1,0 3 992,0 0-870,0 4-877,3-2-6,0 4 1,0 7-83,0 2 0,0 7 134,0-1 0,1 3-114,2 0 1,-2 5 5,2 2 1,-2 2-276,-1 1 0,0-3 32,0-1 0,0 1 60,0 3 1,0-4-177,0-2 1,0-3 86,0 0 0,0-1-36,0-3 0,0-1-196,0-5 120,0-4 411,0-1 180,4-4 0,5-3-79,3 0 0,5-4-81,-2 0 0,0 2 132,0-1 0,1 3-9,2-3 0,4 1-160,0-2 1,0 2 51,-4 2 1,-2 2-366,-1-2 0,1 1-167,2-1 1,-2 2-235,-1-2 0,-3 2-2048,0 1 1937,3 0 0,-5 0-1366,2 0 1404,-1 0 1,-2 0 643,0 0 0,5 0 0,0 0 0</inkml:trace>
  <inkml:trace contextRef="#ctx0" brushRef="#br0" timeOffset="6">16164 1760 8141,'0'-13'1621,"0"1"-1009,0 0 0,0 2-210,0 1 0,4 0-161,2-1 0,2 5-20,2 2 1,3 2 49,3 1 0,4 8 35,2 5 0,4 4-66,-1 5 1,2 6-108,0 6 0,0 3-313,-2 4 0,-2-3 114,-4 2 0,-5 0-136,-2 0 0,-4 1 128,-2 3 1,-4-3 290,1-4 0,-6 2-191,-3 1 0,1-6-6,-2 0 1,1-4 58,-3-2 0,0-3-97,-1 0 0,2-9-741,2 0 1,-1-2 411,3-1 0,1-1-1011,3-2 1,0-4 287,0 0 1070,0-4 0,0 6 0,0-3 0</inkml:trace>
  <inkml:trace contextRef="#ctx0" brushRef="#br0" timeOffset="7">16853 2058 8141,'-3'-7'1297,"-1"1"-528,1 4-264,3-2 166,0 4 1,1-3-179,2 0 52,3 0-251,7 3 0,2 0 143,3 0 105,5 0-362,1 0 1,4 0 180,0 0-568,0 0 234,-1 0 1,2 0-247,2 0 213,-2 0 0,-1 0-980,-6 0 1,1 0 527,-1 0 0,-2 0-858,-4 0 1,-3 0-307,-3 0 22,-1 4 1600,0-3 0,-8 7 0,-2-3 0</inkml:trace>
  <inkml:trace contextRef="#ctx0" brushRef="#br0" timeOffset="8">16909 2253 11652,'9'0'2086,"0"0"-1480,5 0-289,0 0 1,8 3 134,0 0-633,3 1 233,-1-4 0,5 3 44,2 0 1,-2 0-85,2-3 1,-2 0 317,-1 0-1731,0 0 924,-4 0 0,-2 0 193,-7 0-2322,-2 0 1552,1 0 1,-4 0 1053,3 0 0,-3 0 0,-1 0 0</inkml:trace>
  <inkml:trace contextRef="#ctx0" brushRef="#br0" timeOffset="9">17774 1955 8141,'-4'-18'0,"2"-2"0,-4-2 0,4 3 873,-2-4-495,0 4 0,3 1 816,-2-1-797,1-4 1,2 7 314,0-3 1,0 7-244,0-1 1,4 3 963,-1 1-534,0 3-671,1 2-107,-3 4 1,3 5-95,-4 5 0,3 0 107,0 6 0,0 2-90,-3 4 1,4 4-221,-1-1 0,0-2 145,-3 2 0,0-1-633,0 1 1,1 1 320,2-5 0,-2 1-656,2-3 1,-2-1 448,-1 1 0,0 0-363,0-1 1,0-2-510,0-1 0,3-3 1422,0 0 0,4-2 0,-1 0 0</inkml:trace>
  <inkml:trace contextRef="#ctx0" brushRef="#br0" timeOffset="10">18072 1825 8141,'0'-9'1149,"0"-1"0,0 4 1448,0 0-1172,-4 4-936,3-2 0,-6 8-41,4 2 1,-4 11-148,0 4 1,-1 6-263,-1 4 0,-4 2 164,1 5 1,-1 3-812,0 2 1,3 0 562,-3 0 1,3 1-1121,1 2 1,2-6 517,1-3 0,3-6-864,-3 0 1,4-5 435,-1-1 0,2-9-477,1 0 1552,4-5 0,-3-2 0,3 1 0</inkml:trace>
  <inkml:trace contextRef="#ctx0" brushRef="#br0" timeOffset="11">18184 2225 8141,'4'-9'0,"-3"-1"1095,2-3 0,3 3-434,0-3 0,1 6 313,-1 1 1,2 0-225,-1-4 0,2 4-2,3 0 1,-1 4-381,1-1 1,2-1-114,-2 1 1,0 0-318,-2 3 1,-1 1 161,0 2-244,1 2 0,-2 4 62,-2 0 1,-2 1-161,-4-1 1,0 4 134,0-1 0,-4 1 130,-2 0 1,-5-3 88,-2 3 1,1 0-79,2-1 1,1 1-133,0-4 1,0-1 169,-1-1 0,4 0-1131,0-4-358,4 4 1057,-2-6 1,4 4 174,0-1 1,4-3-40,2 2 1,3 1 145,4-1 1,-2 1-110,5-1 0,-1 1 164,4 3 1,-1 1-65,1-2 0,-1 2 105,-3 2 0,1 2 63,-7 0 1,1 2 161,-7-2 1,0 0 334,-3 3 0,-5 1-284,-4 2 0,-2 0 335,-8-3 0,2 2-239,-4-5 0,-3 4 13,-1-4 0,1 0-93,-1-6 0,5 1-334,-2-4 0,3 0-976,4-3-1187,1 0-1090,9 0 3033,1-4 1,8-5 0,1-6 0</inkml:trace>
  <inkml:trace contextRef="#ctx0" brushRef="#br0" timeOffset="12">13640 3538 8141,'-8'-13'1392,"5"2"-696,-6-1 752,6 2-359,-2 4-328,5 2-202,0 13-259,0-3 0,0 14 450,0-1-570,0 10 1,4-3-65,-1 8 0,3 0 98,-3 3 1,3 2-602,-3 1 0,5-2 153,-2 3 0,-1-3-739,1-1 0,0 0 470,4 1 1,-4-8-589,0-2 1,-1-7 288,1 1 0,3-5-397,-3-2-207,-2-8 1406,0 2 0,-4-18 0,0-1 0</inkml:trace>
  <inkml:trace contextRef="#ctx0" brushRef="#br0" timeOffset="13">13463 3631 8141,'0'-28'-95,"0"1"95,0 3 0,3-2 840,3 4 1,1-3-134,9 3 1,0 2-78,6 4 0,-2 3-79,5 3 0,3 2-121,3 2 1,4 2-197,0 4 1,1 5 5,1 4 1,-3 5-41,0 4 1,-5 4 40,-1 0 0,-8 1-569,-8-2 1,-2-1 208,-4 2 1,-2 2-77,-4 0 0,-2-1 165,-4-1 0,-1 1 55,-5-2 1,-2 2-4,-2-1 0,-5-6-24,0 3 1,-5-2-310,1 1 0,-1-3 168,1-3 0,4-3-1025,5-2 1,-1 0-1050,5-4-98,0 0 2315,6-7 0,11-5 0,5-6 0</inkml:trace>
  <inkml:trace contextRef="#ctx0" brushRef="#br0" timeOffset="14">14264 3380 8117,'0'-15'1811,"0"2"-527,0 8-571,4-4 127,-3 4-107,4 0-207,-10 1 1,0 8 592,-4 2-659,-5 7-282,4 5 1,-6 6 179,3 4-643,-3 4 175,5 1 1,-5 9 94,3 1 0,1 0-454,3 0 0,3 1 578,3 6-2100,2 2 1820,1 0 1,4-6-116,3-6 0,1-5-204,1-4 1,2-3-853,1-4 896,-2-1 1,7-8-513,-5-3 0,5-5 334,-2-1 1,3-3 743,1 0 1,-1-6-1,1-3 1</inkml:trace>
  <inkml:trace contextRef="#ctx0" brushRef="#br0" timeOffset="15">14897 3594 8117,'0'-14'0,"-3"-3"926,0 5 1,-4-1 5,1 4 516,-3 0-891,0-1 0,-4 1 336,-3 0 0,-1 0-380,-2 3 0,-3-1-97,0 4 0,-2 0-107,2 3 0,-3 4-62,3 2 1,-2 3-10,2 4 1,-3 2-261,3 7 0,-2 5-7,6 4 0,-2 4 27,8-1 0,0 3-86,6 4 0,2-3-136,4 2 0,5 1 284,5-4 0,3 1 0,6-7 1,2-5-266,1-7 1,4-2 112,-1-4 0,3-2-454,3-5 1,1-1-48,2-5 1,2 0-275,-2 0 0,2-2-533,2-1 0,-5-3 677,-2-6 0,-2 0-627,-1-3 1,0-1 1349,0-2 0,-5 2 0,-1 1 0,-2-2 0,-2 0 0</inkml:trace>
  <inkml:trace contextRef="#ctx0" brushRef="#br0" timeOffset="16">15279 3343 8117,'-7'-16'1554,"-2"1"-1069,-3 3 1,6-1 1279,0 3-682,4 5-176,-2 1 1,3 9-358,-3 5 0,3 4 100,-2 8 0,3 6-171,3 6 1,-2 6-121,3 4 1,1 2-468,1 4 0,-1-1 179,-2-23 0,0 0 0,-1 2 0,-1-1-132,2 1 1,1 0 0,-3-1 0,1 0 83,4 19 0,-4 0-786,1-3 0,-1 1 435,1-7 0,-2-3-472,2-9 0,-2-2-216,-1-5-309,0 1 1,1-6 336,3-3 1,-2-5-718,4-5 1873,0-4 0,3-1 1,1-5-1</inkml:trace>
  <inkml:trace contextRef="#ctx0" brushRef="#br0" timeOffset="17">15903 3538 8117,'0'-12'564,"0"-1"0,0 1 81,0 3-216,0-1 632,0-3-625,0 2 0,-4-1 7,-2 6 0,-4-1-23,-2 3 0,-6 1-63,-3 3 222,-9 0-839,5 0 739,-11 5-271,2 0 1,-5 7 29,2 1 1,3 2-1,9-3 1,3 5 29,7-1 0,2-3-30,7-1 1,2 2-1,4-2 1,8 1 29,5-4 0,4 4-30,5 3 1,6-2-1,6 2 0,2-4-153,1 4 0,1-1-1507,-1 4 0,-1-3 1070,-2-1 1,1 1-84,-4 2 435,-4 1 0,-5-4-1220,-6 1 0,-4-2 571,-6 2 1,-2 0 538,-4-3 1,-8 2 402,-4-2 1,-6 0-188,-4 0 0,-1-3-104,-5 2 0,-3-1 20,0-2 1,0-4 37,3-2 0,1 1 218,2 0 0,2-2 81,4-5 0,3-3 184,4-3 0,-1-4-543,7-3 0,2-6 0,0-1 0</inkml:trace>
  <inkml:trace contextRef="#ctx0" brushRef="#br0" timeOffset="18">15968 3203 8117,'9'-24'0,"1"2"0,-1 7 1871,4 1-1168,2 9 1,4 2 91,-1 6 340,1 2-676,4 9 0,-3 5 234,5 5-97,-4 3-476,6 5 0,-8 1-84,3 5-6,-2-1 1,-2 1 61,1 3 1,-5 0-170,-1 2 1,-4 0 71,-3-3 1,-1-2 107,-5 3 1,-1-4-343,-3-3 0,-2-3 60,-6-6 1,0 1-387,-3-4 1,4-2 231,-2-4 1,3-2-1099,0-1 0,4-3 243,0 2 1,4-4 1187,-1-2 0,-2 0 0,0 3 0</inkml:trace>
  <inkml:trace contextRef="#ctx0" brushRef="#br0" timeOffset="19">16704 3566 13767,'4'-5'1250,"1"-3"0,7 7-1194,1-3 0,3 2 64,0-1 0,1 2-518,2-2 0,3 2-115,0 1 1,0 0-550,0 0 0,-5 0-577,1 0 1,-2 1 376,-1 2 0,-2-1 1262,-7 5 0,2-1 0,-3 3 0</inkml:trace>
  <inkml:trace contextRef="#ctx0" brushRef="#br0" timeOffset="20">16713 3706 8117,'-5'0'1637,"1"0"1,4 0 0,7 0-704,2 0 0,7 0-696,-1 0 1,3 0-510,0 0 1,2 0 284,2 0 0,1 0-1005,1 0 0,2 0 537,-4 0 1,0 0-1300,-4 0 1753,1 0 0,0-4 0,-1-2 0</inkml:trace>
  <inkml:trace contextRef="#ctx0" brushRef="#br0" timeOffset="21">17570 3361 8117,'0'-14'0,"-1"0"0,-3 5 2275,3 0-645,-3-1-173,4 5-512,0 1-641,0 4 0,1 10-57,2 3 1,3 5-10,3-2 1,-1 2-391,-2 0 0,3 2-168,-3 2 0,-1-3-483,1 3 0,-1-2-648,2-2 1,0 1 567,-4-1 0,4 1-894,-1 0 1777,-1-5 0,3 4 0,-3-4 0</inkml:trace>
  <inkml:trace contextRef="#ctx0" brushRef="#br0" timeOffset="22">17905 3361 8117,'5'-5'2693,"-1"-3"-1052,-4 3-737,0-1-545,0 2 0,0 13 104,0 3 1,-3 6-29,0 3-237,-4 7-19,1 1 0,-4 7-91,-2-1 0,1 1-256,-1 1 1,-2 3-2059,2 1 1858,-4-1 1,4 0-894,-3 1 1,3-5 614,0-5 0,5-3-209,0-3 1,5-3 297,-1-3 0,2-4-547,1-3 1104,0-6 0,-4 2 0,-1-2 0</inkml:trace>
  <inkml:trace contextRef="#ctx0" brushRef="#br0" timeOffset="23">18054 3762 8117,'9'-10'1129,"0"0"244,1-2 1,2 1-455,1-1 0,3 1-396,0 2 0,0 0-5,0-1 1,0 5-115,-3 2 1,2 2 475,-2 1-520,-1 0 0,-3 4-347,1 3 1,-5 1-119,-2 1 1,-2 4-85,-1-1 0,-1 1 55,-2 0 0,-2 1 15,-5 5 1,0-4 285,-2 1 0,-3-1-101,-4 4 1,1 2 129,-1-3 0,-3 3-80,1-5 0,2 0 96,4 0 1,3 0-186,0-3-328,6-1 106,1-3 0,14 0 87,3-3 1,6-2-100,3-4 1,6 0 27,4 0 1,5-3-76,-2 0 1,-2-3 11,-1 2 0,1 0-879,-1 1 0,3 2-194,-3-2 0,-3 2 1315,-3 1 0,-4 0 0,1 0 0</inkml:trace>
  <inkml:trace contextRef="#ctx0" brushRef="#br0" timeOffset="24">13687 5000 8117,'-9'-9'1427,"2"-1"-604,1 1 537,4 4-669,-2 1-286,4 4 28,4 8-243,-3-2 0,7 13 60,-1-1 0,1 5 108,1 5-234,1 0 55,-1 4 0,0-2 178,1 4-1647,-1-4 1247,-4 6 0,3-6 120,-2 5-1024,-1-5 674,3 2 0,-6-4-306,4 0-733,-4-5 849,2 0 1,-1-5-410,1-3 523,-1-1 1,-2-6-1388,2-2 1476,-2-2 260,3-4 0,-4-4 0,0-1 0</inkml:trace>
  <inkml:trace contextRef="#ctx0" brushRef="#br0" timeOffset="25">13491 5009 8117,'-18'-24'269,"0"-2"-114,3 1 1,1 1 301,5-1 1,4 4-71,2 0 311,6 5-317,2-1 0,8 4 91,3 1 151,1-1-300,2 8 0,4 0 379,2 2-430,2 2 1,4 2-198,0 2 0,4 2 124,-1 4 0,3 5-418,4 1 1,-7 2 220,0-1 1,-2 1-112,-4-1 0,1 1 0,-7 2 0,-5-1-286,-4 1 0,-4-3 151,-3-1 1,-2 1 80,-4 2 1,-1-2 180,-2-1 0,-6-2 200,-7 2 0,-4 0 28,-2 0 0,-4 0-140,1-3 0,-1-2-851,1 3 0,0-4 352,3-3 0,4 0-223,6-3 0,2-2-124,0 2-1220,5-2 1960,1-5 0,12-6 0,3-4 0</inkml:trace>
  <inkml:trace contextRef="#ctx0" brushRef="#br0" timeOffset="26">14385 4795 8118,'0'-14'0,"1"-1"0,2 3 0,-2 3 0,3-3 0,-3 8 0,-2-8 0,-3 9 3276,-1 0-1804,-4 3 1,-1 4-753,-3 3 0,2 3-41,-5 5-601,-3 1-135,-5 15 0,0-2 295,2 8 0,1 2 15,2 1 1,-1 2-1,8 5 1,1-1-265,4 1 0,3-4 159,4 1 0,2-6-297,4-1 1,2-5-4,7-7 1,1 0 20,2-6 0,4 4 85,0-8 0,4 1-3231,-1-7 1638,-3-4 1,4 2 1638,-4-4 0,6 4 0,-3-4 0,-1-3 0,3-5 0,2-6 0</inkml:trace>
  <inkml:trace contextRef="#ctx0" brushRef="#br0" timeOffset="27">14730 4953 8118,'0'-13'0,"-1"3"1827,-2-3-734,2 7-457,-4-2 274,5 7-132,0-3-423,-4 4 0,3 1-126,-2 2 0,2 3 128,1 6-345,0 3 83,0 8 1,0-3 261,0 5-317,0 0 39,0 3 0,0 2 29,0-2-95,4 6 0,-3-10-382,2 4 1,-2 0 259,-1-4 0,0 3-167,0 1 0,0-4 85,0-2 1,0-3 70,0 0 0,0-5-13,0-1 318,0-3 2,0-5 87,0 0 0,0-6 445,0-3 0,5 2-272,1-4 1,3 3 79,4-3 1,2 0-129,7-4 0,-2 4-285,5 0 0,-3 0 80,3-4 0,-3 4-408,2 0 0,-3 1 30,1-1 1,-3-2-186,0 5 1,0-3-789,-1 3 0,-2 0 507,-1 3 1,-2-3-842,2 0 1,-3-1-79,0 4-528,-2 0 2097,0 0 0,-1-4 0,0-1 0</inkml:trace>
  <inkml:trace contextRef="#ctx0" brushRef="#br0" timeOffset="28">15186 4823 8118,'0'-14'646,"0"-4"82,0 2 0,1 3-405,2 1 566,2 5-516,9 3 1,1 4 1054,7 0-942,2 4 1,5 6 248,2 5 0,2 7-249,4 3 0,0 5-464,1 1 1,-5 4 215,-2-1 1,-3-1-153,-3 1 0,-1 4-94,-5 2 0,-3 0-51,-10-2 0,-2-1-86,-4 0 0,-1-1-243,-2-2 0,-2-2-173,-5-4 1,1-3 276,0 0 1,-4-4-190,1 0 1,-1-2 425,4-3 0,-1 0-661,-3-3 0,6-2 442,-2-5 1,5-2-1922,-3-4 2208,5 0 0,-6-4 0,3-1 0</inkml:trace>
  <inkml:trace contextRef="#ctx0" brushRef="#br0" timeOffset="29">16061 5112 9136,'-9'-6'1638,"4"-2"0,2 7 1593,6-2-2864,2-2 1,8 4 94,3-2 1,6 1-152,2-1 0,3 2-294,1-3 0,0 2 103,0-1 1,0 2-683,0-2 1,-4 2 417,-2 1 0,-3 0-1299,0 0 0,-5 0-820,-1 0 1094,-3 0 1,-5 1 1168,-2 2 0,-6 2 0,-2 5 0</inkml:trace>
  <inkml:trace contextRef="#ctx0" brushRef="#br0" timeOffset="30">16043 5298 8118,'-9'6'2214,"3"0"-1558,2-4 1,5 2 102,2-4 1,3 0-86,7 0 0,2 0 143,7 0 0,2 0-300,4 0 0,0-1-217,0-2 0,-2 2-335,-1-2 1,2 1 138,-2-1 1,1 2-721,-1-2 0,-3 2 469,-3 1 1,-3 0-3131,-1 0 1368,-3 4 1909,-3 1 0,-5 4 0,-4 1 0</inkml:trace>
  <inkml:trace contextRef="#ctx0" brushRef="#br0" timeOffset="31">17011 4916 8118,'-3'-17'0,"-1"1"314,-1 4 1,1 1-167,-2 2 1486,0 0-1019,-3 3 1,-4 2-56,1 4 1,-5 6-152,2 3 0,-6 5-213,-1 8 1,1 6 41,2 6 1,3 2-211,1 2 0,5 2 210,0 0 1,5 0-311,5-6 1,5 1 32,5-4 0,5-1-219,10-5 1,2-4-268,10-5 0,-1-1 294,8-5 1,1-3-295,2-7 1,-2-1 180,-4-2 0,-3-6-10,2-7 1,-2-5 126,-4 0 0,-5-5 149,-4 1 0,-9-2 35,0-1 0,-5 0 279,-2 0 1,-4-3 17,-1 0 0,-9-4 278,-4 1 0,-5 1 15,-8-1 1,0 5-220,-6 1 0,1 1 265,-7 5 1,4 4-159,-1 2 1,2 8-423,1-2 1,3 4 98,1 0 1,4 2-467,1 4-253,5 0 0,9 5-755,2 4 1,3 3-278,3 6 1,3 0 1638,6 7 0,-1 0 0,2 3 0</inkml:trace>
  <inkml:trace contextRef="#ctx0" brushRef="#br0" timeOffset="32">17625 5335 8952,'-5'0'3129,"1"0"-1782,0 0-456,3 0-543,-3 0 13,4-4-321,0-1 18,4-5 155,1 1 0,4 4-381,1 2 1,-4-1-17,0 1 2,0 0 0,4 3 35,-1 0 1,-3 1-53,0 2-76,-4-2 168,7 7-617,-8-3 1,3 1-78,-4 1-10,0-5 1,0 3-3,0-2 813,0-2 0,-4 3 0,-1-4 0</inkml:trace>
  <inkml:trace contextRef="#ctx0" brushRef="#br0" timeOffset="33">18156 4916 8118,'9'0'-961,"-2"0"721,-1 0 0,0 0 1118,3 0-440,1 0 0,-1-3 137,0 0 0,1-1-66,-1 1 0,-1 1-45,-2-5 1,3 1 267,-3-3 1,-2 0-256,-1-1 1,-2-2 302,-1-1 0,-1 0-287,-2 1 0,-3 0 32,-7-3 1,2 3-130,-4 0 1,-2 2-356,-5 0 1,2 5 6,-5 2 1,1 2 16,-1 1 0,-1 1-299,5 2 0,-4 3 168,3 7 0,3 1-692,4 5 0,3-1 332,0 1 1,6 0-426,3-1 1,2 0 283,1-3 0,5 3 153,4-3 1,2-2 324,4-4 0,1-1 157,2-4 0,4-1 53,0-3 0,-1-1-151,-2-2 1,0 0 484,-1-3 1,1 0-214,-1-3 0,-2-1 292,0 1 0,-5 1-140,1 2 0,-1-2 486,-2 5-255,0-4-441,1 6 1,-2 2 73,-2 8 0,-2 5-57,-4 4 1,1 2 103,2 2 0,-2 5-102,2 4 0,-1 1-220,-2-1 0,0-2 138,0 2 1,0 0-296,0-3 1,0 1-24,0-7 0,1 2-5,2-2 0,-2-1-351,2-6 0,-2-1 258,-1-5 0,1-1-511,2-1 112,-2 1-857,3-7 414,-4 3-2140,0-4 2961,0-8 0,0 1 0,0-6 1</inkml:trace>
  <inkml:trace contextRef="#ctx0" brushRef="#br0" timeOffset="34">13752 6071 8118,'-5'-4'1039,"-3"-2"-341,3 1-245,-1 1-299,2 4 1,4 2 219,0 4 0,0 5 437,0 7 1,0 5-325,0 2 0,4 3-197,3 3 1,1-1-250,1 4 1,0 0 160,1 3 1,-1 1-561,0-1 1,1-5 268,-1-4 0,0 0-365,1-3 1,-1-3-263,0 0 0,-3-3-525,1-4 1,-5-1-973,1-5 1271,-2-4 942,-1-1 0,0-4 0</inkml:trace>
  <inkml:trace contextRef="#ctx0" brushRef="#br0" timeOffset="35">13594 6108 8118,'-9'-28'456,"-1"4"192,1 2 0,4 3-160,2 0 0,6 5 57,3 1 0,6 4-44,4 3 0,1-1-206,2 3 1,4 1 81,2 3 1,6 1-110,3 2 1,6 3 162,4 3 0,-2 1-256,2 3 0,-5-2-184,1 5 1,-6-1-16,-3 4 1,-7-2 13,-5-1 1,-9 5-18,-7-3 1,-7 3 20,-5-3 1,-9 4-173,-7 0 1,-6 1 4,-3-2 1,-5-2-246,-1 0 1,0-2-97,6-4 0,-1-1-290,4-3 1,4-3-1558,5-3 1644,7-2 1,5-2-802,19-8 1518,2 0 0,12 0 0</inkml:trace>
  <inkml:trace contextRef="#ctx0" brushRef="#br0" timeOffset="36">14441 5959 8247,'0'-18'0,"0"3"0,0 1 1976,0 5-490,0 0-33,0-1 1,-1 5-718,-2 2 1,-2 3-1,-4 3 0,-2 3-285,-1 7 0,-3 6-94,-3 5 0,-1 3-75,0 1 1,1 4-74,-1 2 1,5 3-274,1 0 1,3 3 12,1 1 0,3 2-434,3-3 1,3 1 338,3-4 1,4-4-1301,5-2 0,3-3 676,3-3 1,1-3-350,-1-7 0,5 1 430,2-7 0,5 1-1506,1-7 2195,4 0 0,-2-3 0,7 0 0,3 0 0,5 0 0</inkml:trace>
  <inkml:trace contextRef="#ctx0" brushRef="#br0" timeOffset="37">15046 6099 8247,'-6'-10'0,"0"1"0,1 0 1067,-1-1 0,-3 0-41,3-2 0,1 1 156,-1-1 1,-1 1-527,-2 2 0,-3 3-218,-1 0 1,-3 1-5,0-2 1,-4 3-107,-2 4 0,-4 1-280,1 2 0,2 3 130,2 3 1,-2 0-238,1 0 1,4 5-91,2 1 1,6 2-196,0-1 1,5 1 18,5-1 1,5-2-209,5 2 0,3-1 133,6 4 0,5-2 93,3-1 0,2 1-132,6-1 1,-2 2 55,1 0 1,-2 0 185,-4-3 0,-3 3-68,0-3 1,-6 2 407,0-2 1,-8 0 107,-5-3 0,-5-1 105,-1 1 1,-5-2 203,-7 0 1,-3-1-273,-3 0 1,-2-2-91,-2-1 1,3-1-21,-3 1 0,2-2-905,2-4 1,2 0-238,1 0 1,3 0-659,0 0 0,1-7 1622,2-2 0,0-11 0,0 0 0</inkml:trace>
  <inkml:trace contextRef="#ctx0" brushRef="#br0" timeOffset="38">15121 5875 8247,'3'-12'1542,"0"-1"1,4 2-1384,-1 5 1,6 2-160,0 4 0,6 1 1276,0 2 0,2 6-363,5 7 0,-1 5-124,1 4 1,0 5-311,-3 1 1,3 3-183,-3-3 0,-1 5-429,-2-2 1,-4-1 264,-3 1 1,-3-1-359,-3 1 1,-1-2 237,-5-4 1,-8 0-482,-1 0 1,-5-1 39,1-2 0,-3-3-275,0-3 0,3-4-131,0-3 1,4-2-1491,3 0-632,-3-1 2956,8-4 0,6-1 0,5-4 0</inkml:trace>
  <inkml:trace contextRef="#ctx0" brushRef="#br0" timeOffset="39">15875 6127 8247,'-6'-9'711,"0"3"1,4-2 926,-2 2 0,3 0 973,1 0-1855,5 4 0,0-5-59,4 4 0,3 0-254,1 3 0,6-3-34,0-1 0,6 1-142,0 3 0,2 0-621,1 0 1,0 0 317,-1 0 1,-2 0-1189,0 0 1,-7 1-27,0 3 1,-5-2-390,-1 4 1,-5-3-1,0 3 1,-5 0-147,1 4 1785,-2-5 0,-9 7 0,-3-1 0</inkml:trace>
  <inkml:trace contextRef="#ctx0" brushRef="#br0" timeOffset="40">15903 6294 8247,'-6'0'0,"0"0"1167,3 0-210,-1 0 1,5 0 680,2 0 0,8 0-160,7 0 0,2-3-905,5 0 1,3 0-424,3 3 0,3-3 35,-3 0 1,1 0-271,-1 3 1,-5 0-380,2 0 0,-4 0-550,-3 0 1,0 0 24,-8 0 0,-4 3-2288,-3 0 3091,-4 4 1,-2 2-1,-5 6 1</inkml:trace>
  <inkml:trace contextRef="#ctx0" brushRef="#br0" timeOffset="41">17011 5950 8247,'-1'-15'530,"-2"3"-442,2-3 1,-4 5 1114,1-3-717,3 3 0,-3 4 871,4 0-410,-4 4-467,3-2 0,-7 4-74,2 0 1,0 1 15,0 2 0,-1 6-155,-5 6 0,1 4-76,-1 3 0,0 0 76,0 5 0,2-1-249,-3 5 1,7 1 83,3 0 0,2-1-413,1-4 0,1 2-48,2 2 1,3-6 197,7 0 0,4-4-267,5-3 0,5-2 150,1-1 0,0-7-154,3-2 0,-2-4 97,-1-2 0,3 0 181,0 0 1,-1-5-33,-5-4 0,0-2 216,-3-4 1,-1 0 17,-6 0 0,0-3 137,-3 3 1,-4-3 6,1-1 1,-3-2-103,0-1 1,-2-1 423,-4 1 1,0 2-167,0-5 0,-5 1 221,-4-1 1,-5 1-188,-4 3 1,-1 1-86,1-2 1,-2 1-184,-2 2 1,3-1-231,-3 8 1,5 0-639,2 2 0,0 2 127,0 2-217,1 2 1,6 5 322,2 2 0,2 2-2569,4 4 3090,0 5 0,8 0 0,2 5 0</inkml:trace>
  <inkml:trace contextRef="#ctx0" brushRef="#br0" timeOffset="42">17570 6294 9644,'-10'-9'1086,"1"0"0,4 2-259,2 1 307,2 0-500,1-3-430,4-1 0,1 4-135,4 0 0,2 4 63,1-1 0,-1 2-82,5 1 1,-4 0 137,4 0 0,-5 3-128,2 0 0,-3 4 0,-1-1 1,0 3 28,-3 0 0,-2 0-7,-4 1 0,0-1 20,0 0 1,-4 0-256,-2 1 1,-4-2 88,-2-2 1,2 1-1299,-3-3 1,0-1 646,0-3 0,4 0 715,3 0 0,0 0 0,-4 0 0</inkml:trace>
  <inkml:trace contextRef="#ctx0" brushRef="#br0" timeOffset="43">18026 5884 8247,'3'-18'0,"0"-1"0,1 5 1638,-1 1 0,-1 3 659,5 1-1803,-5 3 1880,6 2-1507,-7 4 1,6 6 72,-4 3 291,4 4-736,-1 6 0,-1 4 272,-2 1-414,2 3 0,-4 4-232,2 0 1,-1 4 86,1-4 0,-2 1-725,3-1 0,-3 1 408,-1 2 1,3-1-1256,0-2 1,0-2 505,-3 2 1,0-3-782,0-3 1,0-2-1,0-5 1,0-3 1238,0-3 0,4 3 0,1-1 0</inkml:trace>
  <inkml:trace contextRef="#ctx0" brushRef="#br0" timeOffset="44">13482 8110 8229,'-9'-32'1156,"1"7"-890,1 0 992,-1 8-348,7 4-255,-3 8 1,4 5-157,0 6 1,0 10-130,0 2 1,3 8-128,0 2 1,3 7-10,-3 6 0,4 3-582,-4-1 1,3 3 398,-3 1 0,3-1-209,-3 1 1,1 2 110,0 1 1,-3 0-703,2-4 1,-2 0 331,-1-3 1,0 2-647,0-5 1,0-5 169,0-7 0,-3-4-861,0-6 1754,-1 1 0,9-4 0,0-2 0</inkml:trace>
  <inkml:trace contextRef="#ctx0" brushRef="#br0" timeOffset="45">13389 8575 8230,'0'-13'1524,"1"2"-988,2-1 1,-1 5-477,4 1 0,1 0 47,2 0 0,4-1 397,3 4 1,1 0-140,2 3 1,4-3-260,2 0 1,3-1-504,3 4 1,-1 0 338,4 0 0,1 0-1046,5 0 0,-1-1 453,1-2 1,-5-2 650,-1-4 0,-4 0 0,2-1 0</inkml:trace>
  <inkml:trace contextRef="#ctx0" brushRef="#br0" timeOffset="46">13929 8026 8266,'-5'-13'0,"-2"-1"627,4-1-417,-1 1 2943,0 9-2258,3 1 0,-3 6-250,4 4 0,0 2-208,0 11 0,0 2 5,0 7 1,3 4-137,0 2 0,0 5-289,-3 1 0,1 5-281,3-2 0,-3 6 359,2 1 0,1-1-708,-1-2 0,3-2 333,-3-1 0,0 0-514,-3-3 1,3-6 310,1-7 0,-1-2-744,-3-8 0,3 2 540,0-8 0,1-3-337,-1-6 1,-1-2 3,4-1 1020,-4-4 0,7-10 0,-4-5 0</inkml:trace>
  <inkml:trace contextRef="#ctx0" brushRef="#br0" timeOffset="47">14227 7765 8266,'-3'-9'-1108,"0"0"0,-1-1 3407,1 1-1340,1 4 1,-3-2 10,2 3 387,2 1-822,-3 3 0,4 1 322,0 3-385,-4 5-173,3 5 0,-3 8-85,4 0-91,0 4 0,0 1-62,0 4 1,0 0-276,0-3 0,0-1-215,0 1 0,0-1 263,0-2 0,0-2-500,0-4 1,3-5-163,0-2 64,0-1 470,-3-6 0,3-2 452,0-6 0,0-3-49,-3-7 0,0-1-76,0-5 0,0 0 178,0-3 1,0-2-64,0-4 0,0-3 64,0 0 0,1-1-92,2 1 1,-1 1 185,1-4 1,-2 7-54,-1-1 1,3 6 812,0 0-310,0 3-356,1 4 1,-3 7-375,2 8 0,-1 5 150,1 8 1,-2 1-365,3 5 1,0 4 194,-1 1 0,3 0-701,-3 1 1,4-4 353,0 0 0,-2-1-490,1-1 1,0-5 291,3-1 0,1-3 231,-1-1 1,-3-4 240,1-2-79,-1-1 0,2-8 733,-2-3 0,1-4-370,-3-6 0,3-3 385,-1 1 1,-2-4-238,-1 3 0,1-3 116,-1 3 1,2 1-49,-2 2 1,-1 1 53,4 3 1,-4 2 363,1 3-603,2 5 1,-4 2-13,2 6 1,2 2 34,-2 5 1,0 3-168,-3 2 0,0 6 165,0 1 1,0 1-765,0-2 0,1-1 314,2 2 0,-2-3 118,2 0 0,1 1-1384,-1 1 0,4-4 562,-4 2 1,4-4-756,-1 1 1,-1 1 167,1-1 1,2-4 1470,4-3 0,-2 1 0,4-5 0</inkml:trace>
  <inkml:trace contextRef="#ctx0" brushRef="#br0" timeOffset="48">14627 8063 8266,'-5'0'1638,"1"0"0,4-4-589,0-2 1,0-2-728,0-2 0,4-3 98,2-3 0,4-5-151,2-4 0,-2-2 51,3-1 1,0-1-52,0-2 1,-1 1-102,-3-4 0,1 8 205,-1 1 1,-1 5 196,-1 5-394,1 1 22,-7 9 1,3 2-346,-4 6 0,1 6 98,2 3 1,-2 6-66,2 0 0,-1 1 60,1 3 1,-2-2-308,3 2 1,1-2-135,1 1 1,-1-1-290,1-1 0,-3-2-342,4-1 0,-2 0 479,1-3 1,1 2-253,-4-2 1,4-1 361,-4-3 0,1 0-192,-1-3 1,-2-1-260,2-2 988,-2-2 0,-5 3 0,-5-4 0,-6 0 0</inkml:trace>
  <inkml:trace contextRef="#ctx0" brushRef="#br0" timeOffset="49">14711 7951 8266,'-9'-4'0,"1"2"0,1-4 1233,-1 4-737,7-6 1,-4 6 870,2-5-875,2 5 0,-3-3 130,4 2 0,4 2-180,2-2 0,2-1-698,2 1 0,2 0 238,0 3 1,8-4-1047,-1 1 0,5 0 735,1 3 0,2-1 329,1-2 0,4-2 0,1-4 0</inkml:trace>
  <inkml:trace contextRef="#ctx0" brushRef="#br0" timeOffset="50">15102 7737 8266,'-5'-5'3077,"0"-2"-1912,2 4-342,2 0 76,-3 3 1,4 5-332,0 4 1,0 2-445,0 4 1,0 1-75,0 2 1,0 2-365,0 2 1,1-3-37,2 3 0,-2-1-434,2 0 0,2-1-305,1 2 0,-1-3 445,2 0 1,-4-3-129,3-1 0,-3-4 307,3 2 1,-3-4-995,4-3 1459,-5-1 0,6-10 0,-3 0 0</inkml:trace>
  <inkml:trace contextRef="#ctx0" brushRef="#br0" timeOffset="51">15121 7747 8266,'-8'-22'281,"1"0"1,0 1 462,4 6 1,0-2-50,3 5 0,5 0 113,4 2 0,2 1-205,4 0 1,-2 3-146,2 3 0,4 2-164,3 1 0,3 2-41,0 5 0,-1 0-99,1 8 1,-4 2 2,0 5 0,-4-3-144,-2 3 1,-6 1-104,0-1 0,-6 2 67,0-2 0,-3 0 370,-3-4 1,-6 1-155,-7 0 0,-5-1 113,0 1 1,-5-5-89,1-1 0,-1-3-903,1-1 1,1 0 77,5-3 0,2-2-1063,8-4 1198,4 0 472,5 0 0,13-4 0,7-1 0</inkml:trace>
  <inkml:trace contextRef="#ctx0" brushRef="#br0" timeOffset="52">15382 8370 8266,'-6'-4'0,"2"2"1481,4-4 1,1 4-983,2-1 0,4-1 1139,5 1 0,7-5 0,5 2 0,4 1-535,3-1 0,4 1-1008,5-2 1,-1 0-113,5 4 0,-8 0-1041,1 3 0,-9 0 701,0 0 1,-6 0-1283,-1 0 1,-5 4-1,-4 2 1,-5 6-1639,-4 0 2901,-2 5 0,-10-3 0,-1 5 0</inkml:trace>
  <inkml:trace contextRef="#ctx0" brushRef="#br0" timeOffset="53">15475 8594 8266,'-10'0'1638,"5"0"0,5 0 0,6 0 0,7 0 0,2 0 0,4 0-433,3 0 1,1 0-887,5 0 0,1 0-869,2 0 0,-2 3 441,2 0 1,-2 0-1531,-1-3 1,-1 0 622,-2 0 1,-5 3-530,-5 0 0,-4 5 1545,-2-2 0,0 2 0,-4 1 0</inkml:trace>
  <inkml:trace contextRef="#ctx0" brushRef="#br0" timeOffset="54">15112 8017 8266,'5'0'469,"-1"-4"1,-3 1 47,2-3-138,-2 4-125,3-2-1,-4 4 127,0 0 0,4 0-359,-3 0 629,3 0-460,1 4 0,-4 2-178,2 7 1,-2-2 51,-1 5 0,3-2-173,0 2 1,0 1 70,-3-1 1,0 1-46,0 2 1,0-1 21,0-3 1,0 0-807,0-3 481,0-2 1,1 3-573,2-7-15,-2 2 0,4-7 973,-1 2 0,-3-6 0,3-2 0</inkml:trace>
  <inkml:trace contextRef="#ctx0" brushRef="#br0" timeOffset="55">16648 8482 8266,'0'-13'146,"0"2"-146,0-1 0,4 2 0,-3-4 0,3 3 980,-4-5 0,0 4-332,0-4 1,-3 5 268,0-1 1,-4-2-365,0 2 1,-1-1 96,-1 4 0,-5 0-178,-1-1 1,0 5-349,0 2 0,-1 2-13,-2 1 1,-4 7-197,0 3 1,0 6 25,0 3 1,5 4 157,-1 4 0,2 2-758,1 2 1,2-1 288,7 5 1,2-2-504,4 1 0,0-2 265,0-4 0,8-3-87,5 0 1,3-9 290,3 0 0,-1-6 362,1-4 0,1-2-67,1-4 0,-1-2-91,2-4 0,-3-2 341,0-11 0,0 2-124,-1-8 0,0 1 546,-3-1 1,-1-2-272,-5 2 1,-1 3 475,-1 0 1,0 3-122,-4 4 0,0 1 888,-3 5-990,0 4 1,-1 1-168,-2 4 0,2 7-238,-2 2 1,-1 7 85,1-1 0,-1 2-710,4-2 1,1 3-211,3-3 1,-2 2-712,4-2 0,0 2 403,3-5 0,2 2-511,1-2 1,-1-1 617,5 1 1,-5-6 894,2-3 0,0 2 0,0-2 0,-1 0 0,-3-3 0,1 0 0</inkml:trace>
  <inkml:trace contextRef="#ctx0" brushRef="#br0" timeOffset="56">16853 8678 8266,'0'9'0,"1"-3"454,2 0-233,-2 1 1,3 2 63,-4 0 0,3-3-32,0 1 0,1-1-74,-1 3 0,-1-3 327,5 1-198,-5-5 1,3 2-25,-2-4 1,-2-4 134,2-3 0,-2-2-10,-1-3 1,0-6 128,0-4 1,0-3-381,0 0 0,0-5 95,0-1 1,0-4-697,0 0 1,1-1 302,2-1 0,4 1-799,5 2 1,2 3 482,5 6 1,3 3-329,0 6 0,2 7-61,-2 6 0,3 3-85,-3 3 1,2 5 537,-2 5 1,0 3 391,-3 0 0,-1-3 0,1 5 0,-1-4 0</inkml:trace>
  <inkml:trace contextRef="#ctx0" brushRef="#br0" timeOffset="57">17393 8436 8266,'0'-10'2022,"0"1"-1306,0 0 1,0-1-225,0 1 1,0 3 294,0 0 0,-1-1-222,-2-2 1,-3 1-44,-3 2 1,0-2-152,-1 5 1,-2 0-103,0 3 0,-5 1-373,2 2 1,-3 4 132,-1 5 1,2 2-468,1 5 1,3 0 270,3-1 1,2 1-1004,2 0 0,2-1 104,4 1 1,4-4 481,2 1 0,3-5 336,4 2 1,-2-6-22,5-1 0,-1-3 321,4 3 1,-4-4-114,1 2 1,-4 0 311,4-1 0,-4 4-150,4-1 1,-5 3 369,2 0 0,0 4-168,-1 3 1,2 5-33,-2 0 0,-1 5-113,1-1 1,-3 2-45,-2 1 0,0 2-158,-4-2 1,0 1 124,-3-8 0,-2 4 246,-4-3 0,-1 0-164,-9-4 1,-1 0 154,-4-3 1,0-1-167,-4-5 1,5-1-68,-2-1 0,0-3-506,3-4 1,0-1 261,6-2 0,-1-7-550,5-5 1,-2-4 343,8-3 0,0-5 365,3-8 0,8-9 0,3-4 0</inkml:trace>
  <inkml:trace contextRef="#ctx0" brushRef="#br0" timeOffset="58">17625 8482 8266,'5'-5'469,"-4"-3"1,4 6 622,-2-5 1,-1 5 203,4-1 0,-4 6-573,1 4 0,1 4-522,0 1 1,0 5 51,-1-2 0,-2 2-245,2-1 1,-2 1-215,-1-1 1,0-3-251,0 0 1,0-3-9,0-1-431,0 0 1007,0 1-190,0-5 1,0-6 404,0-8 1,0-3-136,0-6 1,0 0 100,0-7 0,4-3-117,2-3 0,3 0 105,0 3 1,0 0 52,1 0 0,2 5-161,0 1 0,4 6 243,-4 4 0,1 3-83,-4 2 1,0 4-305,1 6 0,-1 4 141,0 5 1,1 3-186,-1 3 0,-3 4-35,0 0 1,-3 2-46,4-2 1,-4 1-136,3-1 1,-4-2-362,1 5 0,-2-7-163,-1 0 1,0-2-166,0-1 315,0-1 46,0-9 924,0-1-331,0-16 1,0 3 215,0-9 1,4-2-67,2-2 0,0-3 67,0 0 1,-1-2 48,1-1 1,4 1-64,-1 2 0,0-1 40,4 5 0,-3 3-78,-1 6 1,1 1 243,-1 2 0,0 4-27,0 2 1,-2 6-16,-1 3 1,-1 3-134,1 4 0,2 1 6,-5 5 1,3-1-330,-3 1 1,3 0 106,-3-1 1,1 1-1172,-1 0 1,0-1 595,3 1 1,-3-2-1118,3-1 1,-3 0-1,3-3 1,1-1 1325,2-2 0,4-1 0,2 0 1</inkml:trace>
  <inkml:trace contextRef="#ctx0" brushRef="#br0" timeOffset="59">18557 8370 8266,'-10'0'1285,"2"-4"-821,2-2 0,-2 1-257,5-1-53,0 4 258,-1-7 757,3 8-693,-7-7 1,7 6 695,-2-4-305,2 4 152,-3-7-679,-2 4 1,0-3 182,0 2 0,3-1-118,-3 3 1,0 0-136,0 1 1,-2 2-2,2-2 0,-6 2-104,0 1 1,-1 0-18,0 0 0,2 3-181,-5 0 1,2 8-445,-2-2 1,0 3 336,3 1 0,0 1-572,0 5 1,4 3 328,0-1 0,0 1-495,6-3 0,0-1 284,3 1 1,4-1 59,3 1 0,2-4 169,3-3 1,0-3 146,3-2 0,1-3 217,2-4 1,2-1-118,2-2 1,-3-4 224,3-5 0,-2 1-98,-2-5 1,-2 4 673,-1-4 1,-3 4-348,0-4 1,-5 5 415,0-2 1,-5 3-224,1 1 1,-2 2 446,-1 1-704,0 4 1,-1-2-291,-2 4 1,2 1-479,-2 2 0,2 2 322,1 5 0,0-1-790,0 0 0,3-2 443,0-1 0,3 0-229,-3 3 1,4-4 284,0-1 0,-2 0 365,1-1 201,0 0 1,0-4-174,1-2 0,-5-2 864,1-5 1,1 1-398,-1 0 1,0-4 657,-3 1 1,0-1-388,0 4 0,0 0 798,0-1-631,0 1-705,0 0 1,3 3-9,0-1 1,5 5 120,-2-1 0,5 6-252,2 4 1,3 2 7,0 3 1,1 0-357,2 3 1,4-2 185,1 2 1,0-2-808,1 2 0,0-3-102,3 4 1,0-5-443,0 2 1,-5-3 46,-1-1 0,-2 1 705,-2-1 0,-3-4 772,-3-2 0,3-2 0,-1-1 0</inkml:trace>
  <inkml:trace contextRef="#ctx0" brushRef="#br0" timeOffset="60">18994 8221 8266,'-9'-9'0,"0"0"0,-1 4 1638,1 2 0,0 2-268,-1 1 1,-2 8-12,-1 4 0,-2 6-395,3 4 0,-4 1-409,4 5 1,-4 1-458,4 2 0,-1-1 44,4 4 0,-1-3-126,-3 4 1,3-5 84,-3 1 1,3-3-1086,1-4 1,0-1-269,3-4 0,-1-5-387,4-1 1,0-6-1639,3-1 2959,0-4 1,0 11 0,0-3 0</inkml:trace>
  <inkml:trace contextRef="#ctx0" brushRef="#br0" timeOffset="61">19292 8734 8266,'0'-10'0,"0"1"1263,0 0-505,0 3 32,0 2 310,0 0-774,0 3 0,-1-3 151,-2 4 0,2 5-51,-2 5 0,2 0 46,1 5 0,0 1-211,0 3 1,0-1-145,0 1 0,0-1-237,0 1 1,3-1 164,0-3 1,3 3-722,-3-3 1,5 0 363,-2 0 0,2-7-301,1 2 0,2-4 218,1 0 0,-1-2-963,5-4 0,-1-1-12,4-2 1370,0-2 0,-1-8 0,1-2 0</inkml:trace>
  <inkml:trace contextRef="#ctx0" brushRef="#br0" timeOffset="62">19395 8482 8266,'-14'0'0,"3"-3"0,-5 0 1371,5 0-477,-3-1-488,5 3-168,0-3-1175,4 4 664,-4 4 1,9-2-782,0 4 1,4-1 1053,6 1 0,3 3 0,2-4 0</inkml:trace>
  <inkml:trace contextRef="#ctx0" brushRef="#br0" timeOffset="63">19935 8017 8266,'-2'-24'0,"-1"2"0,2 2 1163,-2 2-709,2-1 0,1 5 243,0 1 277,4 7-543,-3 2 0,5 4 251,-3 0-110,2 0-262,0 4 0,3 6 348,-2 9-337,-1 4 0,5 6-138,-4 2 1,5 2-1,-5 4 0,2 4-377,1-1 1,1 3 236,-1-2 1,0-1-741,1-3 0,-2 1 358,-2-1 1,1-4-1606,-4-2 1273,1-2 0,-1-6-1061,0-5 362,0 1 291,-3-9 1079,0 4 0,-4-5 0,-1 0 0</inkml:trace>
  <inkml:trace contextRef="#ctx0" brushRef="#br0" timeOffset="64">19711 7989 8266,'-9'-28'0,"4"3"879,1 0 1,3 1-298,1-1 0,6 6-227,3 3-167,4 5 0,10-6 448,2 5-447,6 0 1,0 6 190,6 3-1364,3 2 1346,6 1 1,4 5-97,-1 5 1,1 4-140,-3 8 0,-3-1-65,-3 3-16,-1 1 1,-15 0-5,0 0 1,-9-4-277,-4 0 235,-5-1-204,-3-5 145,-4 2 1,-5-6 695,-5 5 1,-6 0-409,-6 2 1,-4-3-216,1-3-150,-2-2 505,0 0 1,0-2-1996,2-2 782,2 2 552,9-7 1,0 4-2573,5-5 1313,4 0 1550,1 4 0,4-3 0,0 3 0</inkml:trace>
  <inkml:trace contextRef="#ctx0" brushRef="#br0" timeOffset="65">20856 7598 8266,'5'-19'0,"1"5"1294,-3 1-588,-2 3-322,3 0-1,-4 1 1187,0 4-367,0 1-431,0 4 34,-4 4-409,-1 1 1,-9 11 120,-1 5 153,-3 7-527,-5 10 0,0 7-11,9-20 0,0 0-320,-1 1 1,2 2-1,-1 1 1,0 2 245,0-1 1,0 2-15,0 1 1,0 2 0,0 1 0,2 0-57,1 1 1,0 1-1,2-2 1,2 0-197,3-3 1,1-1-1,1-1 1,0-1 67,2 0 0,0-1-273,4 0 1,1-1 101,1 20 0,12-4-137,1-9-302,0-3 365,3-4 0,0-2-792,0-1 991,4-2-79,-7-4-259,0-5 202,-1 0 419,-8-9-506,3-1 773,-7-4-736,-2 0-1330,-4 0 899,-4-4 802,-2-1 0,-3-9 0,0 0 0</inkml:trace>
  <inkml:trace contextRef="#ctx0" brushRef="#br0" timeOffset="66">21033 8091 8266,'-9'-24'771,"0"2"1,0 3-235,3 0-43,-2 5 0,7 0-240,-3 5-1,4 4 981,0 1-758,0 0 1,1 4 315,2 0-539,-2 8-47,3 2 0,-1 11-30,0-2 77,4 5-436,-6 0-356,8 4 513,-4 0 0,1 3 109,0 0-476,1-4 282,-2 0 0,2-3-199,-4 4-1252,4 0 948,-2-5 0,2 0-1653,-1-4 1143,-4-1 427,6 1 1,-6-1-535,4-3 1231,-3-6 0,5 0 0,-3-4 0</inkml:trace>
  <inkml:trace contextRef="#ctx0" brushRef="#br0" timeOffset="67">20977 8054 8266,'-9'-14'0,"3"4"0,0-2 0,4 1 944,-2 2-432,3 4-217,1 1 678,5 0-543,4 3 0,2-4 186,5 5-151,3 0-169,5 0 0,5 1 147,2 3-458,2 1-79,5 4 1,-1 4 296,0 3-1167,0 2 1187,-4 0 1,3 4-520,-5 0 136,-4 4-319,-9-7-13,0 4 358,-8 0 0,-1-4-50,-6 3 5,-1-2 71,-2-2 0,-8-2 79,-1-1 506,-7 1-294,2-2 0,-5 3 252,1-5-246,-1 1 1,-3-4-32,1 0-175,-5-3 239,6 2-127,-3-3-825,5 0 1023,-5-1 0,7-1-1354,1 1-460,4-1-282,1-3 1803,5-5 0,9-4 0,7-5 0</inkml:trace>
  <inkml:trace contextRef="#ctx0" brushRef="#br0" timeOffset="68">21685 7728 8266,'-4'-19'0,"0"5"0,-3 1 0,-1 3 2989,7 5-1368,-3 1-972,4 12 0,1 3-182,2 11 0,-1 6-171,4 6 0,0 6-11,0 0 0,1 4-298,-4 0 0,1 1 266,-1 2 1,-2 3-65,3-1 1,-4-21 0,1 0 63,-1 25 1,0-3-1,0-7 0,-1-4-2964,-3 2 2382,3-3 171,-7-9 1,7 0-168,-2-11 1,-1 2-184,1-7 0,0-1-1505,3-3 959,0-4 596,0 0 0,1-5-1047,2 0 508,2-5 997,4 0 0,5-12 0,0-3 0</inkml:trace>
  <inkml:trace contextRef="#ctx0" brushRef="#br0" timeOffset="69">21974 7998 8266,'0'-13'0,"0"2"0,0-1 2700,0 1-831,0 2-893,0 0 118,0 4-158,0 1-241,0 12-442,0-2-63,0 16 0,3-6 321,0 9-194,0 0-776,1 7 123,-3 1 305,3 0 1,-1 2 262,0-4-1024,1 5 583,0-3 0,-3 0 92,2-2-1714,-2-2 1200,-1-1 0,0-3-1575,0-1 1139,0-7 622,0 1 1,0-9-730,0 0 511,0-4 237,-4 4 601,-1-8 1,-5-1 0,1-6 0</inkml:trace>
  <inkml:trace contextRef="#ctx0" brushRef="#br0" timeOffset="70">21918 8249 8266,'0'-6'770,"0"0"939,0 4-965,0-6 0,4 7 684,2-2 0,2 1-451,2 2-552,-1 0 0,9 0-1238,-3 0 701,12 5 0,-3-4-83,4 2 0,3 1-135,0-1 0,0 0 322,-3-3-3008,4 0 2141,-3 0 0,-1 0-393,-7 0-693,-5-4 1961,-3-1 0,-3-9 0,-1 0 0</inkml:trace>
  <inkml:trace contextRef="#ctx0" brushRef="#br0" timeOffset="71">22309 7886 8266,'0'-9'1519,"0"0"-633,0 3-31,0-2 172,0 7-561,0-3 0,-4 8 665,3 1-667,-4 9 0,5 4 53,0 7 1,0 5-197,0 1 1,0 4 58,0 0-996,0 5 925,0-2 0,0 7-786,0-5 302,5 0-189,-4-2 0,6-4-1081,-4 0 679,4-4 42,-6-2 0,4-5-781,-1-5 0,-2-2 363,4-1-892,-4-3 890,6-3 1390,-7-1 1,7-7 0,-2 3 0</inkml:trace>
  <inkml:trace contextRef="#ctx0" brushRef="#br0" timeOffset="72">22570 8333 8898,'0'-9'3276,"0"4"-1990,0-4-412,0 8 1278,0-3-1422,0 13-3,0-3-384,0 11 1,0-5-87,0 3-229,0 1 177,0 2 1,0 1-511,0 0 200,0-1 179,4-3-1052,-3 2 737,7-6 1,-3 5 84,4-3-1811,1-1 1277,-1-3 1,0-2-115,1-1-1473,3-4 1474,2 2 0,0-8-958,1-2 1761,-5-3 0,7-8 0,-4-3 0</inkml:trace>
  <inkml:trace contextRef="#ctx0" brushRef="#br0" timeOffset="73">22644 8100 8266,'-9'-4'0,"-3"-1"0,3-4 1763,-2 4-618,5-4-632,1 8-454,1-3-17,4 4-1963,0 0 832,4 4 360,1-3 729,5 8 0,-1-4 0,0 4 0</inkml:trace>
  <inkml:trace contextRef="#ctx0" brushRef="#br0" timeOffset="74">22812 7877 8023,'0'-19'3276,"0"5"-1758,0 0-2324,0 5 454,0 4 0,5 1-208,4 4 1921,5 0-933,4 0 0,2 8-105,2 4 0,1 9 90,5 4 0,0 6 390,0 3-1642,0 2 1236,-4-2-617,-1 2 185,-9-7 0,0 6 206,-5-4-308,-4 0 160,-1-3 1,-4-3 247,0 0-528,-8-5 196,2 3 1,-9-4-42,3-1-468,1-3 360,-2 2 0,1-6 700,-1 1-877,5-6 228,0 3 0,6-8-1797,-5 2 806,5 2 264,-2-4 886,4 3 0,0-4 0,0 0 0</inkml:trace>
  <inkml:trace contextRef="#ctx0" brushRef="#br0" timeOffset="75">23398 7896 7982,'-4'-14'0,"2"4"1253,-4-3 1142,4 3-1937,-2 5-397,4 1 296,0 4 1,0 12-372,0 7 2304,0 6-1475,4 3 1,-3 3-21,2 0-834,2 4 71,-4-6 1,6 6-992,-4-4-362,5 4 1019,-7-2 0,6 0-110,-4-2 1,1-2 48,-1-1-1364,-2 0 998,8-4 0,-7-5-199,4-7-669,-4-2 347,6 0 570,-3-5 884,5-1 0,-1-8 0,0-1 0</inkml:trace>
  <inkml:trace contextRef="#ctx0" brushRef="#br0" timeOffset="76">23296 7849 7982,'-4'-19'0,"3"1"1418,-3-1-674,3 5-356,6-4 175,0 12-306,4-7 0,5 9 35,1-2 805,7 2-674,2 4 1,7 1 218,0 2-222,0 2-238,-3 9 1,-2 0-273,-1 5 88,-2-1-464,-4 5 289,-5-3 200,0 3 1,-8-4 152,0 3-417,-4-6 173,2 5 1,-5-9-28,-2 3-37,-2-3 109,-9 5 0,0-6-217,-5 1 116,5-2 44,-4 0 0,7-4-1072,-5 0 304,5-4 346,-2 6-1902,3-7 1090,5 4 1314,-3-5 0,3 0 0,-5 0 0</inkml:trace>
  <inkml:trace contextRef="#ctx0" brushRef="#br0" timeOffset="77">23873 7784 7984,'4'-9'2272,"-3"-5"-655,7 4-634,-6-4-457,2 9 886,-4-3 90,0 7-713,0 9-564,0 3 0,-4 16-279,-2-3 223,-3 4 0,0 3 225,-1 0-1678,1 8 1258,0-8 1,-1 9 129,1-6-885,4 6 580,-3-1 0,4 5-826,-3-4 432,3 1-30,4-4 0,0-3-576,0 0 0,4-6 410,3-3 1,5-3-124,3-10 0,0 1 213,1-4-195,-1 0 896,4-4 0,-1 0 0,1-5 0</inkml:trace>
  <inkml:trace contextRef="#ctx0" brushRef="#br0" timeOffset="78">24134 7979 8079,'-1'-17'0,"-2"1"0,2 0 1327,-3 3 1865,3 1-1043,1 7-1109,0 1 153,0 4-958,0 12-1,0-1 10,0 16-68,0-3 0,0 4-1,0 0 0,0 0-105,0 0 1,0 3-45,0 0 0,0 0-327,0-3 1,0 0-1215,0 0 0,0 0 697,0 0 0,0-5-527,0-1 0,0-3 146,0-4-502,0-1 470,0-1 1231,0-7 0,5 7 0,0-8 0</inkml:trace>
  <inkml:trace contextRef="#ctx0" brushRef="#br0" timeOffset="79">24013 8156 7989,'0'-5'0,"0"0"1448,0 2-1246,0 2 0,1-3 1312,2 4 1,6 0-99,7 0-858,-3 0-251,9 0 0,-7 3-82,7 0 1,2 4 27,1-1 1,2 3 84,1 0-660,-1 0 286,1 1 0,0-4-2671,0 0 1274,-4-4 906,3 6 0,-7-7-2015,1 2 2542,-1-2 0,-1-5 0,-1-1 0</inkml:trace>
  <inkml:trace contextRef="#ctx0" brushRef="#br0" timeOffset="80">24441 7858 7989,'0'-14'0,"-1"0"1065,-2 5 1586,2 0-1316,-3 4-651,0 0 0,1 13-176,-3 1 1,4 11-162,-1 1 1,-1 5-123,1 2 1,-1 1 169,1 2-831,2-2 398,-4 7 1,5-6 127,0 5-2200,-4-5 1756,3 6 0,-3-6 79,4 4-2384,0-4 1710,0 2 0,0-7-461,0 0 1,-3-3 1409,0 0 0,-2 3 0,1-9 0,-3-2 0,1-5 0</inkml:trace>
  <inkml:trace contextRef="#ctx0" brushRef="#br0" timeOffset="81">24571 8268 7989,'1'-5'3276,"2"2"-771,-1 2-1581,2 1 1,-4 4-498,0 2 331,0 2-411,0 2 1,0 2-66,0 0 1,0 5-46,0-1 0,-1 1-50,-2 2-141,1-1 123,-2-3 0,4 2-643,0-1 350,4-3 113,-2 5-1401,2-8 953,0 4 1,0-5-4,2 0-653,2-3 630,2 2 1,0-7-385,2 2 1,0-3 868,0-3 0,3-6 0,3-6 0</inkml:trace>
  <inkml:trace contextRef="#ctx0" brushRef="#br0" timeOffset="82">24581 8054 8118,'-10'-4'0,"1"2"0,0-5 722,4 5-479,0-6-348,5 7-27,0-3 1,5 8 0,0 1-1</inkml:trace>
  <inkml:trace contextRef="#ctx0" brushRef="#br0" timeOffset="83">24767 7756 8126,'3'-15'1784,"0"3"-892,4 2-613,-6 0 0,7 4 412,-5 0 0,4 4-321,-1-1 0,2 7-218,2 5 0,2 9 93,1 7 659,3 6-764,-1 6 0,3 5 85,1 5 1,-10-22 0,0 1-156,1 0 1,-1 0-1,-1 1 1,-1 0-65,-1 0 0,0-1 0,-1 1 1,-1 0 103,2 22 0,-1 1 14,-5-3 0,0-9 95,0-4 0,0-5-189,0-4 0,-5 1-46,-1-5 0,-2-2-73,-1-3 0,-2-5-35,-1 1 1,2-1-272,-3-2 0,2-3-843,-2 0 0,3-4 836,-2 2 1,1 0-2622,2-1 3023,0 4 0,-1-2 0,1 5 0</inkml:trace>
  <inkml:trace contextRef="#ctx0" brushRef="#br0" timeOffset="84">4497 11732 8126,'-12'-10'1295,"-1"1"0,4 4-44,3 2-1225,4 2 133,-2 1 1,4 8 331,0 4-229,0 9 1,1 3-158,2 4 1,-1 3 81,4 0 0,0 4-321,4-1 0,-1 3 108,0 4 1,-3-3-593,1 2 0,-1-1 49,3-2 0,-3-3-327,0 0 0,0-8 114,0-1 1,1-5 241,-4-5 1,4-1-375,0-5 914,-3-4 0,0-5 0,-4-5 0</inkml:trace>
  <inkml:trace contextRef="#ctx0" brushRef="#br0" timeOffset="85">4311 11704 8126,'-14'-18'0,"4"6"295,-2-7 0,6 7 418,2-1 0,3 2-9,1-2 1,1 6-261,3-2 0,2 3-67,6 0 1,4-2-139,5 5 0,1 0-152,6 3 0,-1 0-12,7 0 0,0 1-212,3 2 1,-2 2 105,-1 5 1,-4 0-157,1 2 0,-1 0 12,-5 3 1,-2-2 14,-10 2 1,-4-2-41,-3 2 1,-4-2 132,1 2 0,-6 1 211,-3 2 1,-6-2-58,-4-1 1,-2 1-40,-4 2 1,1-2-630,-4 0 1,5-5 256,-2 1 1,0 1 217,4-4 1,-2 1 25,8-7 0,2 1 80,4-4 0,4-5 0,-2 0 0</inkml:trace>
  <inkml:trace contextRef="#ctx0" brushRef="#br0" timeOffset="86">5074 11490 8258,'0'-10'1037,"-1"2"272,-2 2 1,1 2-596,-4 4 1,0 4-238,-4 2 0,-2 11 4,0 4 1,-6 9-102,-1 4 1,1 8-382,-4 4 1,12-20-1,0 0 89,1 3 0,0 1 0,2 0 0,0 0-77,2 1 0,1 0 0,1-3 0,1 0-149,2 22 1,1-3-609,2 0 0,2-9-268,5-4 1,3-8 476,2-4 0,3-6-522,1 0 1,0-5 396,3 2 1,-2-4-105,1-3 1,0 1-2,1-3 767,-2-1 0,-1-2 0,-3-2 0,0-4 0,2 0 0</inkml:trace>
  <inkml:trace contextRef="#ctx0" brushRef="#br0" timeOffset="87">5708 11732 8258,'3'-13'340,"0"1"-151,0-1 1,-3 4 189,0 0 379,-4-1-403,-1 1 1,-2 0 33,1 0 0,-3 2 82,-4 1 1,-3 1 20,0-1 372,-1-3-446,-2 8 1,-1-3 592,-1 4-611,-3 0 1,-1 1-219,0 2 1,5 4 69,-2 5 1,2-1-205,2 5 1,-1-1 62,0 4 0,5 1-250,1 1 1,4 0 206,3 4 1,-1-1-214,4 1 0,1-2-130,5-1 0,5-2-106,4 2 0,5-1 65,-2-2 1,6-2 102,1-4 0,4-6 236,-1 2 1,1-2-123,2-1 1,-1-2-57,-2-4 0,-1 0 63,-2 0 0,-3 0-159,3 0 1,-2-4-467,-2-2 1,-3 0 269,-3 0 1,2 0-679,-2-3 0,0 0 478,-2 3 1,-1-5 646,0 2 0,5-7 0,0 2 0</inkml:trace>
  <inkml:trace contextRef="#ctx0" brushRef="#br0" timeOffset="88">5987 11480 8258,'-1'-9'0,"-2"0"0,1-1 0,-5 1 2721,5 0-901,-2 4-970,4 0 2426,0 5-2603,0 13-636,0-2 1,0 17 532,0 0-381,4 4 0,-2 5-77,5 1 1,-4 0-37,3 2 0,-3 1-98,3 5 1,-4-4 67,1 4 0,2-2-477,-2-1 1,1-1 237,-1-1 1,-2-7-41,2 0 1,-2-5-261,-1-4 0,0-2-1095,0-5-1307,0-3 1280,0-2 600,4-8 0,-2-2 1015,5-6 0,-1-6 0,3-5 0</inkml:trace>
  <inkml:trace contextRef="#ctx0" brushRef="#br0" timeOffset="89">6369 11583 8258,'-5'-5'3276,"4"-1"-802,-2 3-1427,-2 2-438,4-3-138,-7 4 0,7 7-108,-2 3 1,2 5-105,1 1 0,0 5-234,0 4 0,0 0 183,0 3 0,-3-2-316,-1 5 1,1-2 104,3-1 0,0-1-174,0-2 1,0 0 33,0-3 0,0-4 130,0-6 1,0-2 8,0 0 86,0-1-168,0-4 124,0-1 195,5-4 1,3 0-111,4 0 1,5 0 327,-2 0 0,3-1-158,0-2 0,2 1-104,2-4 0,-2 3 106,1-3-688,3-1 311,-8 2 1,5 0-1049,-5 2 814,-3 2 1,1-6-83,-5 4-1747,0 0 1370,-4 3 0,1 0-191,-3 0-1754,-2 0 1233,7 0 1487,-7 0 0,7 0 0,-2 0 0</inkml:trace>
  <inkml:trace contextRef="#ctx0" brushRef="#br0" timeOffset="90">6862 11359 8120,'-1'-6'988,"-2"0"1150,2 4-1791,-3-2 1,5 4 13,2 0 0,3 5 929,7 4-830,5 0 0,3 12-53,4-2 1,0 6-195,2-1 1,-2 6-1142,0 1 1102,0 5 0,-1-2 175,-3 6-475,-1-6 167,-5 7 1,-6-8-469,-6 4 353,-2 0-16,-1 0 1,-1-3-70,-2-3 292,-2-2-427,-5-2 146,1-3 75,0 3 0,1-10 464,1 1 1,-1-5-758,2-1 1,-1-2 955,0 0-1709,-1-5 762,3-1 0,-1-1-1879,0 0 1493,3 0 743,-5-3 0,3 5 0,-4 0 0</inkml:trace>
  <inkml:trace contextRef="#ctx0" brushRef="#br0" timeOffset="91">7458 11583 8026,'0'-10'0,"-3"-2"577,0 0 0,0-1 91,3 4 161,0 0-242,0-1-18,0 5 672,0 1 685,0 4-1491,4 8 1,-3 4-109,2 9 0,-2 3-70,-1 4 1,0 4-222,0 2 1,1 1 128,2 0 0,-2 1-302,2-2 0,-2 1-132,-1-1 0,1-2-347,2-4 0,0 0-410,3 0 0,-4-7-84,1-3-188,2-5 0,-1-3 603,2-4 0,2-5 45,-5-1 1,3-5 649,-3-7 0,4-3 0,-2-3 0</inkml:trace>
  <inkml:trace contextRef="#ctx0" brushRef="#br0" timeOffset="92">7318 11545 8026,'-9'-9'0,"0"0"0,2 1 1497,1 1-376,0-1-541,1 3 1,1-1 274,4-1-574,0 5 0,4-6-49,2 2 0,7 1-3,2-1 0,4 2-140,2-2 1,3 4 83,4-1 0,0 2-157,0 1 0,1 1 79,2 2 0,1 2-183,2 5 0,-2-1-9,-4 0 1,-4 1-69,-2-1 1,-1 3 48,-2 1 1,-2-1 83,-8-3 1,-4 4-68,-2-1 1,-2 4 93,-1-4 1,-4 2 230,-2-2 1,-7 3-86,-2 3 0,-3 0 28,0-3 0,-2 2-271,-2-5 1,3 4-221,-3-4 1,3 1-205,4-4 0,1-3 254,5 0 1,0-4-2484,-1 2 1432,5-3 1323,1-1 0,4-5 0,0 0 0</inkml:trace>
  <inkml:trace contextRef="#ctx0" brushRef="#br0" timeOffset="93">8119 11424 8026,'0'-14'0,"0"0"2878,0 5-928,0 0-1201,0 0 0,-4 3-259,-2 3 0,0 3-16,-4 3 1,2 4-304,-8 5 0,4 4 18,-4 5 1,-2 7-69,-4 6 1,0 4-154,4 2 1,3 1-37,3 3 1,3 1-400,2-1 1,3-2-20,4 2 0,1-6-397,2-1 0,6-5 395,3-7 0,5-1-770,-2-2 0,3-7 586,0 1 1,2-8-445,2-2 1,0-4 1115,3 1 0,-2-2 0,-4-1 0,-1 0 0,1 0 0</inkml:trace>
  <inkml:trace contextRef="#ctx0" brushRef="#br0" timeOffset="94">8324 11545 8026,'-6'-6'1091,"-1"0"0,4 0-176,-3-3 1,4 2 1441,-1 1-877,2 4-1020,1-2 1,0 5-59,0 2 0,0 3-159,0 7 1,0 2 132,0 7 1,0 2-148,0 4 0,0 0-381,0-1 1,0 5-246,0-1 0,0 1 332,0-1 0,-3-2-216,0 2 1,-3-4 122,2 1 0,0-8-161,1 2 1,2-3 17,-2-7 1,2-3-31,1-3 69,0-3 280,0 1 20,0-4 1,4 0 143,2 0 1,3-3 141,0-1 0,0 1-129,1 3 1,2-3-147,0 0 1,5 0 28,-2 3 1,3-3-240,1 0 1,-1-3 96,1 3-700,4-5 516,-4 7 1,4-6-249,-4 4 0,-2-3-324,-1 3 1,-2-2-583,-1 2 0,-3 2 671,3-2 0,-6-1-917,-1 1 1648,-4 0 0,6-1 0,-3-1 0</inkml:trace>
  <inkml:trace contextRef="#ctx0" brushRef="#br0" timeOffset="95">8650 11341 8026,'-10'-10'0,"5"-2"720,2-1 1,1 1-169,-1 3 585,2 4 1314,-3-4-1670,4 4-319,4 0-159,-3 1 0,7 4-56,-1 0-75,5 8 0,-1-1-24,5 9 1,0-1 95,6 4 0,-2 4-202,1 2 0,2 3 118,-1 3 1,0-1-346,-4 4 0,0-1-58,-3 1 1,-1 2 26,-5-2 0,-1 0-50,-1 4 151,-3-7 113,-4 5 1,-4-8-68,-3 0 289,-5 0-224,2 0 1,-5-5 169,3-1-67,1-2 1,-2-6 4,4-1-153,-1 1 85,1-8 0,3 7-1130,0-7 718,4-2 1,-4 0-965,3-4-889,2 0 1409,-3 0 1,4-4 0,0-1 0</inkml:trace>
  <inkml:trace contextRef="#ctx0" brushRef="#br0" timeOffset="96">12691 11313 8229,'0'-29'0,"0"-2"0,1 6 1426,2 0 212,-2 8 0,-1 8-810,-6 6 0,-3 4-213,0 5 1,-7 6-852,-3 9 1,-7 7 194,-2 6 1,-1 6-544,12-20 1,0 0 0,0 3 0,1 0 347,-1 0 1,0 0 0,0-1-1,2 1-74,0 2 1,2-1 0,-10 18-394,4 1 1,9-4-194,7-1 1,7-5 418,5-2 0,9-3 361,7-3 1,3 1 501,3-5 1,2 6-311,4 1 1,-5 0 640,-4 3 0,-5 3 82,-8 3 0,-5 10-289,-8-20 1,-1 2 0,-5 1-1,-2 0-329,-2 2 1,-2 1 0,-4 2 0,-3 0 58,-4 3 0,-2-1 1,-2 2-1,-1 2-511,-4 2 1,1 0-1,1-3 1,-1-2 270,-2 1 0,0 0 1,3-4-1,2 0-194,1 1 0,0-1 0,3-2 1,1-2 41,0 2 0,1 0 0,6-4 0,3 0-372,0-1 1,3-1 0,0 22-28,5-5 1,14-7-49,8 3 1,10-7 356,5 4 1,-13-19-1,2-1 171,2 0 1,0 0 0,2 1 0,1 0-8,1-1 0,1 0 1,-1-1-1,2 0 177,0 0 0,0-1 0,-3 1 0,0 1 193,-3 0 1,-1 0 0,-2 2 0,0 0-172,-1 0 1,-2 2-1,-3 0 1,-2 1 206,-1 3 0,-1 0 0,-3 1 1,-2 1-127,0 2 1,-1 1 0,-2 0 0,-2 0-65,0 1 1,-1 0 0,0 3 0,-1 1-57,1 1 0,-2 0 1,-1 1-1,-1 0 171,-1 3 1,-1 1 0,-1-4 0,-1 0-246,0-1 1,-1 0 0,1-3-1,0-1-122,2-4 1,1 0-1,1-2 1,1 0-451,0 1 1,1-1 0,5 26 271,0-26 0,1 1 0,3 0 0,1 0-235,1-3 0,1 1 0,2 2 0,-1 0 276,-1-1 1,0 1 0,-1 1 0,0 2 264,-3-1 1,-2 1-1,0-1 1,-2 1 85,-2-3 1,-2 1 0,-1 3 0,-2 0 496,-1 1 1,-2 1 0,-2 2 0,-1 1-54,-3 1 1,-2 1 0,0 0 0,-2 1 274,0-2 0,0 1 0,-1 1 0,1 0-179,0 3 1,0 0 0,0-1 0,2 0-351,0-2 0,2-1 0,1 1 0,1-1-191,1-4 0,1 0 0,2 0 0,1-1-306,2-1 1,2-1-1,-1 0 1,1 0-454,2-3 0,0-1 0,3 0 0,2-1-622,4 18 1,11 0 1281,1-3 0,3 0 0,4-5 0,4-3 0,3-1 0</inkml:trace>
  <inkml:trace contextRef="#ctx0" brushRef="#br0" timeOffset="97">14339 11266 7908,'-5'-17'1204,"1"1"-602,-1-2-302,4 8 1032,-3-3-255,4 3-472,0 1-63,4 4-258,-3 1 1,4 5-18,-1 2 1,1 6-69,4 7 1,0 2-521,1 4 214,-1 2 176,0 4 0,1 3-373,-1 0 227,0 4-734,1-6-508,-1 3 885,0 0 0,0-3-232,1 2 1,-1-2-376,0-1 1,0-3 235,-3 0-403,2-5 599,-7-1 609,3-6 0,-4-3 0,0-1 0</inkml:trace>
  <inkml:trace contextRef="#ctx0" brushRef="#br0" timeOffset="98">14218 11201 7908,'-4'-24'0,"2"-2"1015,-1 5 1,2-3-427,1 5 0,4-1-262,3 8 1,5 0-84,4 2 1,4 2-78,2 2 0,7 2 77,-1 4 1,7 2 26,2 4 1,4 1-535,2 9 0,-2 0 319,-7 6 1,-2-2-3,-4 1 1,-5 2-63,-1-1 1,-9 0-125,-4-4 1,-7 1 27,-2 0 0,-5-1 236,-8 1 1,-2-1-82,-7 1 1,-2-3 15,-4-1 1,0 0-164,1 0 0,0-5-686,2-3 0,2-5-590,4 1 0,5-2 642,2-1 0,5-1-328,4-2 1058,2-7 0,14-4 0,2-5 0</inkml:trace>
  <inkml:trace contextRef="#ctx0" brushRef="#br0" timeOffset="99">15056 10968 7908,'0'-18'0,"3"-1"476,0 0 1,0 5 1810,-3 1-992,0 7 1,-1 2-625,-2 4 1,-6 4-118,-7 2 1,-3 10-173,-2 3 0,-3 10-168,-4 2 1,-4 9-304,15-17 0,0 0 0,1 0 0,0 0 130,0 0 1,1 1 67,0-1 0,1 0 0,-9 18-503,4 3 315,5 1 0,9-7-576,1-1 0,6-5 334,4-7 1,4 1-729,9-5 723,-1 1 1,4-7-175,0-3-850,4-2 796,-7 0 0,7-2-40,-4-2 1,0 1-143,-4-3 0,-2-1-499,-1-3 1465,-3 0-230,1 0 0,-4 0 0,1 0 0</inkml:trace>
  <inkml:trace contextRef="#ctx0" brushRef="#br0" timeOffset="100">15540 11136 7908,'0'-10'265,"0"1"373,0 0-265,0-5 78,4 4-199,-3-3 1,3 3 73,-4 1 669,0 0-575,0-1 0,-4 2 225,-2 2 166,-3 2-463,0 0 1,-4 3 200,-3-3-87,-6 8-204,3 1 0,-8 5-137,2 2-47,2 3 1,0 7-107,1-1 0,3 4 92,1-3 0,3 3 18,6-3 0,1 3-46,1 0 0,3-2-370,4-1 0,5 0 174,5 0 1,3 0-212,6-3 0,3-2 35,3-1 0,0-3-96,3-4 0,-1 1 24,7-1 0,-4-4-113,1-2 1,-1-2-464,1-1 616,-2-4 1,6-1-172,-4-4-584,-4-5 64,-4 4 1063,-4-8 0,2 4 0,-1-5 0,-5 1 0,-6-1 0</inkml:trace>
  <inkml:trace contextRef="#ctx0" brushRef="#br0" timeOffset="101">15912 10866 7908,'0'-24'1029,"0"2"1,-3 7-713,0 2 586,0 3-120,3 5-173,0 1 334,0 4 1,0 12-123,0 7-485,0 1 1,0 10-25,0-2 0,0 7 43,0 3 1,0-1-370,0 3 1,1 3 253,2 0-1165,-2-1 163,7-1 621,-2 0 1,3-2-30,0 1 0,0-6-122,1-3 1,-4-6-1497,0-3 733,-4-7 194,7 3-989,-8-8 1188,7 4 109,-7-9 16,7-1-375,-7-4 911,7 0 0,-2-4 0,3-1 0</inkml:trace>
  <inkml:trace contextRef="#ctx0" brushRef="#br0" timeOffset="102">16490 11080 7908,'4'-19'0,"-3"2"1594,2 1-689,-2 3-343,-1 3 347,0 1-547,0 0 1,-4-1 202,-3 1 354,-1 4-523,-5 1 0,-3 4 220,-5 0-652,1 0 199,-7 0 0,4 4-206,-2 2 49,-2 2-70,8 6 0,-1-3-23,5 5 1,6-2 345,0 2-1224,6 1 661,-1-2 1,8 2-33,2-1-251,7 2 300,5-4 0,3 5-29,4-1 0,0-2 67,2-1 0,1 0 267,0 0-20,0 3 1,-3-5-138,0 3 342,-9 2 4,6-8-88,-11 7 1,-2-5 78,-6 3 0,-3-3-45,-3 0 276,-2 3-200,-9-5 1,0 3-40,-5-3 0,-3-1-78,1 0 1,-1 0-1338,3-3 447,-3 2-123,6-7 0,-5 3-2028,9-4 2929,-5 0 0,3-4 0,-5-1 0</inkml:trace>
  <inkml:trace contextRef="#ctx0" brushRef="#br0" timeOffset="103">16592 10847 7908,'14'-13'0,"0"2"1297,-5-1-838,5 2 0,0 4 50,5 3 863,-1 2-576,1 5-290,0 6 207,-1 4-351,1 5 1,-1 4 114,1 1-44,0 3-163,-5 5 1,0-2 55,-5 5-979,0-1 688,1 3 1,-4 0 205,0 0-245,-4 1 70,2-5 1,-4 2-810,0-4 258,-4 0 302,-1-3-1277,-4-4 904,-1 3 0,-2-8-240,-1 3 0,1-2-401,3-2 0,4-3 435,1-3 762,-1-6 0,8 3 0</inkml:trace>
  <inkml:trace contextRef="#ctx0" brushRef="#br0" timeOffset="104">17272 10940 7908,'0'-9'3276,"0"4"-3212,0 1 274,0 4 0,0 8 2144,0 4-1991,4 5 1,-2 6-83,4 1-246,0 3 1,0 2 216,1 2-649,-5-2 246,6 8 0,-6-8-588,4 2-1105,0-2 1405,0-2 1,-1 1-1772,-2 0 1000,-2-4 460,3-1 1,-1-8-237,0 1 1,4-5 259,-4 2 598,4-7 0,-2-2 0,4-4 0</inkml:trace>
  <inkml:trace contextRef="#ctx0" brushRef="#br0" timeOffset="105">17160 10959 7908,'-4'-19'0,"3"4"342,-2-1 0,2 4 461,1-4 1,5 4 822,4-4-1083,5 9 0,4-5 559,1 5-761,4 3 1,0 0-46,5 4 1,0 4-94,0 3 0,3 5-7,0 3 1,-3 3-85,-3 1 1,-7 2 213,0 1-504,-5 0 170,0 1-333,-8-4 279,-1 4 0,-4-1 44,0-1-354,-4 1 246,-5-3 1,-6-4-113,-3 1-448,-1-5 442,-4 3 1,4-5-233,-3 0 1,6 0-946,4-3-1163,-2 2 1229,3-7 1355,2 3 0,1-4 0,2 0 0</inkml:trace>
  <inkml:trace contextRef="#ctx0" brushRef="#br0" timeOffset="106">17821 10856 7908,'0'-13'1970,"0"7"-738,0-7 592,0 8-871,0 0 136,0 1-396,-4 4 1,-1 8 3,-5 5-116,-3 7-282,-2 8 1,-4 3-1089,-3 6 779,2-1 200,-2 9 0,3-2 136,0 3-503,1-3 192,3-2 0,5-1 267,4 1-1006,4 3 542,-2-10 1,8 1-1520,2-10 1266,6-2 1,3-4-2189,3-1 1756,5-3 1,1-2-51,4-3-1091,0-1 841,0-4 1167,4-1 0,-2-7 0,4 0 0,3 1 0,6 1 0,4 1 0</inkml:trace>
  <inkml:trace contextRef="#ctx0" brushRef="#br0" timeOffset="107">18324 11061 7908,'0'-10'931,"0"-2"1,0 1-646,0-1 1270,0 1-615,0 2-389,0 0 1095,-4-1-1038,-2 1 1,-7 3-129,-3 0 1,-2 4-71,-4-1 0,-2 2-241,-4 1 48,0 0-42,1 0 1,2 4-306,0 2 104,8 2 67,-4 1 1,10 4-700,-1-1 438,6 5 52,1-7-449,5 8 368,5-8 0,4 7 29,6-5 1,4 5-7,3-2 0,3 3 58,6 0 0,2-2-29,4-1 0,0 2-20,1 5-984,-5-3 1145,3 4 0,-10-4 163,2-1-48,-11 1 0,0-1 321,-11-3-239,-2 3 0,-8-7 17,-2 5 0,-10-5 265,-2 1 1,-7-1-163,0-2 67,-2 0 462,3-3 1,-3-1-337,3-2-1979,1-2 1076,0 3 1,8-4-2786,-1 0 1430,5 0 820,-3-4 983,5-5 0,0-6 0,-1-4 0</inkml:trace>
  <inkml:trace contextRef="#ctx0" brushRef="#br0" timeOffset="108">18333 10782 7908,'14'-12'0,"1"-1"1741,3 1-1075,0 2 0,6 5 123,4 2 0,0 7-334,3 6 0,2 4 800,1 8-2232,-2 2 1431,0 8 0,-4 1 199,0 4 1,-4 4 18,-2 3-245,-3 1-159,-4-2 0,-6-2 58,-6-4-426,-2 1 302,-1-1 0,-4 2 44,-2-2-370,-2 3 25,-6-11 1,3 3-83,-5-4 0,5-3 60,-1-1-1715,1-7 1218,2 5 0,0-9-60,-1 3-2079,1 1 1800,0-6 0,2 2 957,1-4 0,0 1 0,-3-1 0</inkml:trace>
  <inkml:trace contextRef="#ctx0" brushRef="#br0" timeOffset="109">4283 12933 8129,'4'-10'871,"-3"1"213,2 0 1,7 3-1260,2-1 110,9 5 0,5-2-26,8 4 0,12 0-1,-17 0 1,1 0 0,6 0 0,1 0-355,2 0 1,2 0 0,3 2 0,0-1 311,4 1 0,0-1 0,3 1 0,1 0-214,-16-2 1,0 0-1,1 0 1,2-1 0,2 1-1,0-1 325,2 1 1,0-1 0,1-1 0,-1 1 0,1-1 0,-1 0-372,2-1 1,1 0 0,0 0 0,1 0-1,-1 0 1,2 0 298,-1-1 1,0 1 0,1 0 0,2 0 0,-1 0 0,1 0 50,2 0 1,0 0-1,-1 0 1,-2 0-1,-2-1 1,1 1 25,-13 1 5</inkml:trace>
  <inkml:trace contextRef="#ctx0" brushRef="#br0" timeOffset="110">7429 12752 1822,'24'-2'41,"13"-1"22,0 0-1,-1 0 0,0 0 84,14 0 0,-1 0 1,-3-1-1,-1 1 39,-5 1 0,-2 1 1,-4-2-1,-1 0 135,-2 1 1,0 0 0,-4 1 0,-1-1-156,20 2 1,-12 1 616,-9 2 1,-5-2-1327,-5 3 1,-2 1 543,-7 1 0,-2-2 0</inkml:trace>
  <inkml:trace contextRef="#ctx0" brushRef="#br0" timeOffset="111">14478 12020 8225,'0'-18'767,"0"-1"0,6 4-1171,3-1 129,4 9 1,11-6 154,4 7 1,9 2 210,10 1 1,-20 3-1,2 0-1306,3 1 0,1 1 1271,3-2 1,1 1 0,6 3 0,1-1-39,2-1 1,1-1-1,4 3 1,0 0 49,-16-2 1,0 0 0,0 0 0,4 0 0,-1-1 0,2 1-85,3 0 1,0 0 0,1 0 0,4-1-1,1 0 1,-1-1-260,3 1 0,-1 0 0,1 0 0,-11 0 0,0 0 0,0 1 0,0-1 168,12 0 1,1 0 0,0 0 0,-12 0 0,1-1 0,0 1 0,1 0 47,0-1 1,2 0 0,-1 0 0,1 0 0,0 0 0,0 0-1,1 0 1,0 0 8,-1 0 1,1 0-1,0 0 1,0 0 0,0-1-1,0 0 1,0 1 0,0-1-225,-2 0 1,1 0 0,-1 0-1,0 1 1,0-1 0,0-1 0,0 1-1,0 0 228,0 1 1,0-1 0,0 0 0,1 0 0,-1 1-1,0 0 1,0 0 0,-1-1 34,-1 1 1,-1-1-1,0 0 1,0 0-1,0 1 1,-1-1-1,1 1 1,-2 0-57,10 0 1,-2 0 0,0 0 0,-2 0 0,0 0-1,-1 0 91,-2 0 1,-1 0 0,0 0-1,-4 1 1,0 1 0,-2-1 192,13 2 0,-3 0 0,-4 2 0,-4 0-433,-8 1 1,-2 0 0,20 9 215,-6 3 0,-7-3 0,-2-2 0</inkml:trace>
  <inkml:trace contextRef="#ctx0" brushRef="#br0" timeOffset="112">5354 13231 8167,'0'-15'0,"-3"2"1931,0 3-844,-1 5-422,4 1 979,0 4-1279,0 13 53,0-2-149,0 12 1,0-5-176,0 1-36,0 4 0,0-1-251,0 3 1,0 1-28,0-4 0,4 4-823,-1-1 0,3 1 514,-3 2 0,3-3-723,-3 0 722,4-4 0,-1 5-314,3-5 844,0 1 0,1-3 0,-1-1 0</inkml:trace>
  <inkml:trace contextRef="#ctx0" brushRef="#br0" timeOffset="113">5195 13920 8167,'-9'-5'1242,"4"0"-710,1 5 1452,4 0-1616,12 0 0,0 0 86,9 0-604,3-4 84,-4 3 0,8-6 121,0 4-1093,0-4 702,8 1 0,-4-2-87,2 2-2080,2-2 1914,-3 3 1,1-5-731,1 1 327,-10 4 992,2 1 0,-8 4 0,0 0 0</inkml:trace>
  <inkml:trace contextRef="#ctx0" brushRef="#br0" timeOffset="114">5428 14069 8079,'-9'0'3276,"0"0"-2881,-1 0-358,5 0 197,-3 0-343,7 0 261,-3 0-164,12 0 0,1-3 297,7-1-520,1 1 214,-2 3 0,3 0 184,1 0-507,0 0 97,-1 0 1,-2 1-8,-1 3 167,-3-3 1,4 6 321,-3-4-215,-1 4 1,-4-2 58,-1 5 1,0-1 91,-4 0 1,0 5-147,-3 1 356,-4 3-196,-1 0 1,-6 1 97,-1 0 1,2-2 161,-3-1 1,0 1-360,0-1-194,1-3 315,3 1-803,-1-9 341,5 3 81,-3-3-681,7 1 270,-3-2 247,4-4-31,4 0 132,1 0 1,4 1-212,1 2 412,-1-2-168,0 3 1,4 0 336,-1 2-103,1 3-5,-4 0 470,0 0-381,0 1 1,1 2 85,-1 0 194,0 5-223,-3-7 0,-2 8 120,-4-3 1,0 0 99,0 0 1,-1 0 115,-2 0 143,-7 3-369,0-8 0,-7 4-161,5-5-116,-5 0 168,3 1 0,-2-2-992,1-2 380,-1-2 284,2-4-2394,-4 0 1242,8 0 1308,-4-8 0,5-2 0,0-9 0</inkml:trace>
  <inkml:trace contextRef="#ctx0" brushRef="#br0" timeOffset="115">6052 13687 8031,'0'-5'0,"0"0"2288,0 2-1185,-4 1-505,3-2 698,-3 0-421,4 3-308,0-3 0,4 5-271,2 2-488,2 2 175,2 5 1,3 0 193,3 2-848,1-1 496,-2 6 0,2-6-1040,-1 1 630,-3 3 188,5-5 1,-7 6-206,5-3 1,-5-1-26,2-2-767,-7-1 265,2 0 493,-3 1-97,0-1 733,0-4 0</inkml:trace>
  <inkml:trace contextRef="#ctx0" brushRef="#br0" timeOffset="116">6276 13544 17965,'-6'8'66,"-2"6"120,3 5 1,-8 3 187,1 3-457,-4 2 138,1 1 1,-3 3-844,3 0 7,-3 4 298,4-6 1,-1 2-596,3-6 1,0-2 187,2-5-1286,-1 1 632,6-4 129,0-2 1415,0-8 0,5 3 0,0-2 0</inkml:trace>
  <inkml:trace contextRef="#ctx0" brushRef="#br0" timeOffset="117">6769 13631 7984,'-1'-15'0,"-1"-1"220,-1-1 0,-1 4 746,1 1-591,2 1 0,-4 6 404,5-3-389,0 7 1,-1-3 113,-2 4-133,2 0-129,-3 4 0,0 1-122,-2 4-32,2 5 0,-4 3 15,5 5 0,-3 7-183,3-1 0,0 6 16,3 0 1,0 2-6,0 2-869,0-5 203,4 3 500,1-7 1,9 3-793,1-4 461,3-4 300,0-1 1,2-9-518,2-2 632,1-5 10,10-3 0,-4-9 169,2-5 70,-2-3-988,3-10 1013,-8-1-62,7-4 0,-11-1-154,2-2 236,-7 2-56,-1-3 1,-8 4 204,0 0 371,-4 1-419,2 3 0,-9-2 1104,-4 4-1053,0-4 1,-9 8 193,3-1 12,-3 0-163,-5 9-92,4-3 0,-8 0-37,2 1 1,2 2 164,1 4-484,-1 4 172,7-2 0,-8 4-625,9 0-301,-1 0 1027,7 0-2739,4 4 1352,1 1 283,4 5 941,4-1 0,1 9 0,4 1 0</inkml:trace>
  <inkml:trace contextRef="#ctx0" brushRef="#br0" timeOffset="118">7374 14087 7984,'-9'0'0,"0"0"1074,-1 0-739,1 0 1,3 0 48,0 0 0,2-1 110,-2-2 1,4-2-151,-1-4-65,2-1-141,1-3 1,0 2 328,0-5-286,4 1-46,1-4 1,8 0-17,-1 1 104,5 3-44,-3 2-231,1 3 76,-2 5 1,-4 1 249,1 4-490,-1 0 150,0 0 0,0 4 110,-3 2-337,-2 3 199,-4 0 0,0 0-529,0 1 437,0-1 1,-1 0-120,-2 1-249,-2-1 167,-5 0 167,1 1-1618,0-1 1159,-1-4 0,4 2 679,0-4 0,0 0 0,-3-3 0</inkml:trace>
  <inkml:trace contextRef="#ctx0" brushRef="#br0" timeOffset="119">7747 13510 8035,'5'5'-353,"-1"-1"0,0-4 596,2 0-130,-2 0 36,5 0 0,-4-3 37,4 0 0,0-4 31,1 1 370,-5-3-306,3 0 0,-4 0 69,3-1 528,1-3-277,-7 3 0,4-7 677,-2 5-818,-2-5-22,3 3 0,-8-2 564,-2 1-626,-2 3 1,-6-5 28,4 6-236,-8 2 0,4 5 224,-5 4-394,-4 0 56,4 0 1,-5 7-372,2 2 214,3 11 176,0-4 1,2 7-1410,5-1 914,4-2 0,1 3 13,3-5-1021,1 1 672,7-1 122,2-3 151,7-2 303,6-7 1,1-2-214,5-4 423,0 0-71,-1 0 0,0-4-295,-3-3 602,-5-1-261,6-1 0,-9-1 691,3 1-415,-3 0-63,-4 4 555,1 0-502,-5 1 1,2 4 172,-4 0 150,0 4-314,-3 10 1,0 1 56,0 7 1,-1 2 20,-2 4 0,1 4-48,-4 2 0,3 2-14,-3 2 1,3-1-1229,0 0 950,2-4 55,1-1 0,0-3-888,0 2 704,0-6 1,0-1-605,0-9 509,0 1 0,0-1-88,0 1-724,0-5 1097,4-1-531,-2-2-593,2-7-83,-4 3-2148,0-4 3265,4-4 1,-3-1 0,3-5 0</inkml:trace>
  <inkml:trace contextRef="#ctx0" brushRef="#br0" timeOffset="120">15521 12681 7984,'-3'-14'0,"0"1"0,-1 3 1572,1 1-786,2 4-393,-3 1-196,4 4 1334,0 0-926,0 4 1,0 5 190,0 6-516,0 3 0,3 5 131,0 2-291,4 2 49,-6 0 0,6 1-60,-4 0-55,5 0 1,-4 0 338,2 0-1348,2 0 707,-3 0 1,5-4 39,-1-2-1433,0-3 1010,-3 0 0,2-4-1542,-2 1 1105,2-9 426,-3 6 0,3-11 642,-5 4 0,4 0 0,-2 3 0</inkml:trace>
  <inkml:trace contextRef="#ctx0" brushRef="#br0" timeOffset="121">15344 13417 7984,'-9'0'851,"0"0"1289,-1 0-1405,5 0 491,1 0-745,4 0 1,7-3 231,3 0-212,9-5-332,-3 3 0,11-4 407,-3 0-351,8-1-834,-4-3 309,9 3 287,0-8 1,5 7 131,5-5-1757,-5 5 1082,0-3 1,-5 6 187,0 2-1712,-4-2 1367,-5 6 1,-8-2-249,-5 4 3,-7 0 577,4 4 1,-11 2-368,2 3 748,-10 4 0,1 2 0,-12 4 0,3-1 0,-3 5 0,-5-3 0,1 5 0,-3-3 0,2 0 0</inkml:trace>
  <inkml:trace contextRef="#ctx0" brushRef="#br0" timeOffset="122">15521 13622 8621,'0'-5'1437,"0"-4"-1011,0 8 0,1-7 187,2 2 323,7-2-545,0 2 0,9-2 554,-1 2-489,1 2-172,8 0 0,-4 0 289,1 1-348,3 0-85,-7 7 1,5 2-85,-7 3 1,-1 1 280,-8 3-579,-4 1 264,0 5 0,-5 4 38,0 1 0,-10 0-121,-5 1 1,-7 3 75,-6 3-1735,-4 4 1629,-1-6 1,-4 3-106,-1-4 202,5 4 1,1-6 282,4 2-265,4-6 0,9-4 28,6-5 200,6-3-99,3-5 1,10-1-52,8-4 264,1 0-152,8-4 1,0-1 78,4-4 45,4-1-220,-2-3 1,0 3-534,-2-3 858,2 3-454,-4 1-1416,4-1 965,-6 1 1,0 3-265,-2 0-512,-2-1 710,-4-2 1,-1 0-234,1-1-1569,-5 1 1052,4 0 1278,-8 4 0,4-8 0,-5 3 0</inkml:trace>
  <inkml:trace contextRef="#ctx0" brushRef="#br0" timeOffset="123">16275 13203 8103,'0'-10'3276,"-4"1"-581,3 0-1552,-3 0-70,4 3-634,4 2 1,1 4 229,5 0 60,-1 4-389,4 2 0,1 3 123,1 0-668,3 0 231,-4 5 1,5-1 39,0 3 1,-1 0-155,1-3 0,-1 2-1550,-3-2 1139,3 3 1,-5-5-1141,3 1 1,0-3-586,-3-2 465,-5 1-688,0-7 2447,-7 3 0,7-8 0,-2-1 0</inkml:trace>
  <inkml:trace contextRef="#ctx0" brushRef="#br0" timeOffset="124">16592 13128 8103,'-6'-6'0,"0"0"2071,3 4-509,-5-2 917,3 0-1295,-4 3-711,-1 1 1,-2 5 856,0 4-695,-5 4-199,3 2-24,-5 4-41,0-1 1,1 5 171,-1 2-702,-4 6 188,4 2 0,-4 3 228,4-2-1544,1 2 1018,-1-7 1,6 1-3009,3-8 2099,5 0 0,6-13-1235,2 0 1315,2-3 1098,5-6 0,3-9 0,2-1 0</inkml:trace>
  <inkml:trace contextRef="#ctx0" brushRef="#br0" timeOffset="125">17160 12942 8103,'0'-13'0,"-1"1"1561,-2-3-603,-2 3-390,-1-1-166,-2 8 522,7-4-532,-7 8 1,4-2 280,-3 6-496,-5 3 1,9 5 178,-6 4-174,-3 1-459,2 11 484,-4 1 1,5 2-19,0 4-119,4 0-730,1 3 416,4 1 247,0-1 0,2-1 113,4-2-1128,0-2 719,16-8 1,-3 2 48,9-4-5,0-5 74,0-7 0,4-6-607,2-4-217,3 0 701,0-9-127,0-1 292,-4-9 0,-1-3 42,-4-3 0,-4 1 594,-2-1 1,-10 1-590,-3 0 1078,-5 1-683,0 0 0,-5 2-25,-2-3 460,-7-1-448,-4-3 1,-8 1 176,0 2 64,-4-2 0,4 8-530,-3-3 19,2 6 1,8 1 293,-1 5-1904,1-1 1621,0 6-409,2 0-2388,7 1 1761,2 4 1,4 8 998,0 4 0,13 9 0,2 3 0</inkml:trace>
  <inkml:trace contextRef="#ctx0" brushRef="#br0" timeOffset="126">17691 13398 8103,'-10'0'2005,"1"-4"-1245,4 3 0,-3-7 37,1 2-225,3 2 35,0-5 6,0 4-376,3-4 0,-3-1-394,4 5 216,0 1 101,4 0 0,1 3-95,4-2 0,2 2 291,1 1-425,-2 4 8,4-3 0,-5 6 39,1-4-266,-1 5 133,-4-3 1,2 1-544,-4 0 405,5 0 28,-7 0-1155,3 2 706,-4-7-443,0 7-639,0-7 1796,0 3 0,-4-4 0,-2 0 0</inkml:trace>
  <inkml:trace contextRef="#ctx0" brushRef="#br0" timeOffset="127">18044 12821 8103,'0'-10'0,"0"-3"2927,0 3-880,0-4-1017,0 5 1098,0 0-1360,0 4 1,0 2 59,0 6-102,5 2-387,-4 8 0,4 6 639,-2 6-484,-2 6-173,3 2 0,-1 5 249,0 3-1242,4-3 909,-5 3-787,6-4 496,-7 1 1,6 0 143,-4 2-1199,4-6 787,-6 3 1,4-9 74,-5 0-1992,0-1 1451,0-3 1,0-2-24,0-7 0,0-1-86,0-5 1,0-3-1902,0 1 1427,0-5 1643,0 2 0,4-8 0,1-1 0</inkml:trace>
  <inkml:trace contextRef="#ctx0" brushRef="#br0" timeOffset="128">4590 15614 8874,'-6'-1'2636,"0"-2"-1610,4 2-249,-2-3-660,4 4 262,0 0-125,4 0-47,5 0 1,6 0 343,3 0-296,5 0-384,1 0 125,4-4 77,4-1 0,4-6 82,4-1 1,4 1-211,-4-5 1,-1 4 273,-4-4-1201,-3 5 664,-4-3 0,-6 5-1344,-3 0 592,-5 3 251,-4 2-672,-1 4 544,-4 0 427,-1 0 0,-5 0 54,-2 0 1,1 5 465,-4 5 0,0-1 0,-8 9 0,0-8 0,-5 12 0,1-3 0</inkml:trace>
  <inkml:trace contextRef="#ctx0" brushRef="#br0" timeOffset="129">4590 15912 8107,'-9'0'531,"0"0"0,2 0 768,1 0 0,3 0-412,-3 0-355,4 0 119,-2 0 93,4 0-482,8 0 1,-1 0 138,9 0 1,2-1-46,4-2 39,4 2-109,-2-7 0,8 3-143,2-5 1,2 1-142,1 0 0,2-2-538,1-1-509,2 2 779,1-4 0,-2 5-1430,-4 0 840,-3-1 544,-2 1 0,-9 4-970,-1 2 477,-6-3 309,-7 5-1161,-1-3 1006,-7 8 0,3 2 651,-4 3 0,-4 4 0,-1 2 0</inkml:trace>
  <inkml:trace contextRef="#ctx0" brushRef="#br0" timeOffset="130">5838 15484 8225,'-9'-4'0,"-1"-2"1317,1-3 1,0 4-40,-1 2-740,5 2-36,-3 1-253,3 0 108,0 0-170,-4 4 0,5 1 249,-2 5-345,-2-1 16,7 4 1,-4 3 85,5 6 0,0 1 32,0 5 0,0 1 148,0 2-722,0-2 297,5 8 0,0-5-836,4 2-382,5 2 1112,-4-7 0,7 2-775,-1-6 121,2-7 466,0 0-162,5-8 271,-3 0 0,7-7-211,-3-6 618,-1-7-188,4-4 0,-3-9-263,4-2 648,-4-6-277,-2 2 0,-3-7 222,0 2-194,-5-2 1,-1 0 69,-3 1 633,-5 3-910,-1 0 535,-4 3 1,-5-3 310,-4 4 1,-4 4-3,-2 3-73,-7 1 84,6 6 1,-7 0-286,1 5-428,2 4 35,-3-4 0,5 8 385,-1-2-387,-4 2 19,8 1 1,-6 4-829,9 3-32,-5 1 429,7 1-2951,-3 5 1861,7 0 0,2 5 1416,4-1 0,0 9 0,0 2 0</inkml:trace>
  <inkml:trace contextRef="#ctx0" brushRef="#br0" timeOffset="131">6462 15922 8225,'-10'3'0,"1"0"0,0 0 2354,-1-3-1511,5 0 1,-3 0 874,2 0-935,2 0-10,-5 0-721,8 0 32,-3-4-62,4 3-70,0-8 86,0 4 0,1-4 336,2 0-1024,7-1 503,0 1 1,8 3 65,-3 0-52,3-1 147,0 2 1,-2-2 308,-1 4-319,-3 0 0,1 3-26,-3 0 252,-5 0-12,3 0-96,-3 0-527,0 0 251,-1 4 0,-4-3 298,0 7-1219,0-3 368,0 1 329,-4 2 378,-1-7 0,-4 7 0,0-3 0</inkml:trace>
  <inkml:trace contextRef="#ctx0" brushRef="#br0" timeOffset="132">6722 15428 8140,'0'-9'0,"0"-1"0,-3-2 0,0 0 1350,0-1-1033,3 4 0,4-1-339,2-3 0,3 2-169,0-5 0,5 5-50,1-2 0,3 3-30,0 1 1,1 3 29,-1-1 1,4 5-16,0-1 0,-3 2 0,-4 1 1,0 4 739,0 3 1,-5 1 845,-3 1 0,-4 1-1330,3 3 0,-4 0 0,1 3 0,-6 6 0,-2-7 0,-4 8 2794,-1-5-2145,1 5 0,-4-6 0,1 1-269,1 0 1,0-4-725,2 2 133,0-9 29,-1 6 198,5-12-79,1 3 0,5-4-65,2 0 0,3-3-197,7 0 0,1-5-95,5 2 1,0 2-214,-1 1 0,1-1-130,-1 1 1,1 0 1063,0 3 0,-1 1 1485,1 2-1542,0 2-113,-5 4 0,4 2-183,-3 1 87,-6-2-42,4 8 155,-8-4-151,0 9 0,-1-2-1,-4 4 628,0-5-409,0 7 0,-4-6 88,-2 4 690,-6-5-625,1 7 0,-3-7 525,1 2-397,-1-7-144,-1 3 0,-2-8 174,1 3-285,3-3 0,-5-5-505,8 3 270,-8-7 1,7 4-214,-5-5 0,5-1-515,-1-3 1,2 2 303,4-4-2859,-2 4 1136,7-6 2141,-3 7 0,4-3 0,0 4 0</inkml:trace>
  <inkml:trace contextRef="#ctx0" brushRef="#br0" timeOffset="133">18873 13156 8188,'0'-6'2394,"0"0"-1104,0 0-523,4 0-388,1 2 1,9 1 1030,1 0-911,7 0 0,6 3 46,6 0-361,2 0 0,3 0-912,1 0 278,-2 0 398,8 0 0,-8 3 136,2 0-629,-1 0 403,-6-3 0,-1 0-3043,-4 0 1747,-4 0 861,-2 0 1,-7 0-691,-3 0 1267,-1 0 0,-2 0 0</inkml:trace>
  <inkml:trace contextRef="#ctx0" brushRef="#br0" timeOffset="134">19022 13380 8188,'-5'0'3276,"1"0"-2330,4 0 0,7 0 883,2 0-1232,7 0 1,-1 0 194,7 0-448,-2 0 1,10 0 23,-2 0-310,6 0 19,-1 0 1,4-1 352,0-2-2764,5 2 2051,-4-8 0,0 8 277,-4-2-3271,-4-2 529,3 4 2681,-6-3 1,-7 0 0,-2-2 0</inkml:trace>
  <inkml:trace contextRef="#ctx0" brushRef="#br0" timeOffset="135">20130 13156 8188,'-3'-15'1764,"0"-1"-1470,0 5 78,3-3 1,-1 5 216,-2 0 0,2 3 511,-3-1-522,3 5-167,-3-2-28,3 8-199,-7 6 0,0 2 184,-5 7-367,1 1 75,-2 8 1,3 1 322,-4 2-748,7 2 304,-4 0 1,11 3-318,-2-5-512,2 4 853,5-6 1,2 2-894,6-6 348,7-3 325,5-3 1,8-4-167,2-3 0,2-6 117,2-3 460,-1-2-285,0-5 1,2-5-96,-1-7 91,-3-1 42,-11-2 0,1-3 262,-3 1-78,0-5-58,-8 2 1,-4-4 241,-7 0-132,-2-4-289,-1 3 1049,-4-3-602,-6 4 1,-7 0 146,-5 0 388,-4 4-476,-2 2 0,-1 4 271,-2 3-605,2 1 482,1 9 1,1 0-1685,3 2 572,-3 2 353,11-3-2419,-6 8 1106,12 1 601,1 4 0,6 4-885,6-1 1832,6 5 0,6-3 0,3 5 0</inkml:trace>
  <inkml:trace contextRef="#ctx0" brushRef="#br0" timeOffset="136">20745 13501 8188,'-1'5'2677,"-3"-2"-1155,3-2-668,-7-1 205,3 0-182,0 0-203,-3 0-395,2 0-95,-3 0 0,3 0 184,0 0-1858,4 0 803,-7 0-2413,8 0 1598,-3-4 1502,4 3 0,4-7 0,1 2 0</inkml:trace>
  <inkml:trace contextRef="#ctx0" brushRef="#br0" timeOffset="137">21108 13147 8188,'0'-19'0,"0"4"670,0-1 0,0 2 944,0-2 1,-1 6 62,-2 4-868,2 4-312,-8-2 222,4 4-357,-4 4 0,-4 5 186,1 6-533,-5 3 169,3 5 1,-1 1 183,3 4-456,-2-1 178,7 1 0,-4 0-116,8 0 116,0 0 16,3 0 1,1-3-774,2 0 147,6-5 215,6 3 1,3-4-166,1-1 1,3-3 27,-1-3 48,5-1 143,-2-6 0,1-1 23,0-4-175,-1 0 257,0-4 1,2-4-78,-4-5 0,0-3 55,-4 0 0,0-2 210,-3-4 112,3 2-741,-8-7 1189,0 3-447,-2 1 1,-7-4-142,2 2 901,-2-2-607,-1-1 0,-8 4 162,-5 3 182,-3 1-353,-7 1 1,-1 2-236,-4 1-109,0 7-302,0 1-203,0 2 466,1 1 1,0 1 221,2 4-2464,2 0 1619,9 0 0,1 4-98,7 2-2169,2 7 2974,4-3 0,8 4 0,2-5 0</inkml:trace>
  <inkml:trace contextRef="#ctx0" brushRef="#br0" timeOffset="138">21657 13045 8188,'0'-10'1929,"0"1"-841,0 4-626,0-4 1,0 4 1041,0-4-759,0 4-250,4-4 573,-3 8-612,3-3 1,-4 5 250,0 2-283,-4 3-240,3 3 0,-6 4 185,4 3-359,-4 2 174,1 0 1,1 1-272,2-1 105,2 1 68,1 0 0,1-4-410,2 1 205,2-5-46,5 2-577,3-3 491,2-5 1,6 2-12,1-4 35,4 0 69,-2 2 1,3-3-169,-3 4 321,3 0-97,-3 3 1,-1 2 260,-4 1-239,-1 3 15,-7 3 1,-1 1 228,-4-1 50,-4 5-233,-2-3 664,-5 3-425,-8-9 1,-2 4 142,-4-3 0,0-1 117,-3-2 1,-1 2-145,-2-2 0,-4 0-160,5-2 1,-5-2-958,4-2 422,2 2 336,-4-2 0,5-1-3079,1-2 1530,-1-2 586,12-1-2291,0 0 1436,6-4 1841,4-6 0,0-4 0,0-5 0</inkml:trace>
  <inkml:trace contextRef="#ctx0" brushRef="#br0" timeOffset="139">21722 13072 8188,'-3'-12'0,"0"0"2158,0-1-1346,3 0 1,5 2 34,4-1 819,9 2-1038,2-4 0,11 4 156,0-3 1054,4 7-1346,2-2 0,5 6 877,1-4-1479,-2 4 444,5-3 1,-8 2-118,2 0 29,-5 0-376,-3-1 1,-5 3-351,-3-2 1,-5-1 519,-7 1-2623,-1 0 937,-6-2 1120,-1 4-2751,-4-3 3302,0 4 0,-8-4 1,-3-1-1</inkml:trace>
  <inkml:trace contextRef="#ctx0" brushRef="#br0" timeOffset="140">14059 15875 8188,'-18'-23'673,"1"5"343,5-1 0,0 5 891,9 4-1378,0 5 253,3 1 0,0 16-217,0 7-22,0 10-480,4 4 0,0 5 305,3 3-1536,1-3 1382,-7 7 1,7-2-162,-2 3 35,-1 1 17,3 0 1,-6-1-586,4 1 248,-4-1 196,2 1-1032,-4-5 715,0 0 1,3-6-445,1-2-551,-1 2 873,-3-11 0,0 5-346,0-8-195,0-1 609,0-6 0,0-2-1179,0-3 1914,0-1-849,-4-4 644,-2-1 0,-3-4 1,0 0-1</inkml:trace>
  <inkml:trace contextRef="#ctx0" brushRef="#br0" timeOffset="141">13920 16368 8375,'4'-9'1551,"1"3"-1178,4 0 382,1 4-416,3-7 0,6 8 37,6-2-418,6 2-33,2 1 1,11-1-247,3-2 1,1 1-121,-1-4 0,1 3-1244,1-3-580,-1 3 1808,2-5 457,-7 3 0,-2-4 0,-4-1 0</inkml:trace>
  <inkml:trace contextRef="#ctx0" brushRef="#br0" timeOffset="142">14609 15782 8303,'-10'-9'2292,"1"-1"-1146,0 1-429,-1 0 211,1 3-475,0 6-231,0 6 1,2 8 1017,1 5-571,4 8-309,-2 2 0,4 10-23,0-2 0,0 5-1267,0 1 787,0 0 186,4 8 0,-2-4 243,4-1-1107,1 1 640,2-1 0,-3-1-242,0-5 0,-1 0-323,2-9 0,-3 1-1259,-4-1 1011,0-7 254,4 3-574,-3-8 775,3-5 0,-4 0 539,0-5 0,4 5 0,1 0 0</inkml:trace>
  <inkml:trace contextRef="#ctx0" brushRef="#br0" timeOffset="143">14823 15987 8303,'0'5'1690,"0"-1"-484,0-4-282,-4 0-523,3 0 0,-3-1 40,4-2 1,1-3-158,2-7 1,-2-1 334,2-5-128,2-4-266,0-5 0,1-6 374,1-6-1575,-1 2 1233,3-8 64,-4 8-97,4-3 1,-5 4-415,2 3 681,2 6 129,-7 10-171,3 4-454,-4 5 197,0 4 1,0 2 830,0 6-977,0 2 0,0 5-991,0 3 49,4-3 487,-2 8-1066,6-4 938,-3 5 0,4-1-148,1 1-374,-1 0 599,-4-1 1,3-2 99,-1-1 0,1-2 167,1 2 0,-3-7 93,1 2 0,-5-6-213,1 2 476,2-4-155,-4 2-1,7-8 997,-7-1-703,3-8 1,0 0-13,-1-6 0,1 3 120,-1-6 0,-1-1 55,4 2-112,-4-1-246,6 3 1,-6 1 557,1-1-246,2 5 67,-4 0 138,3 5-250,-4 4-1,4 1-403,-3 4 46,3 4 1,-4 2 305,0 6-418,0 3 122,0 3 0,1 1 357,2 0-1632,-2-1 893,4 1 0,-2 0-1156,0-1 0,1 4 632,-1 0 0,-1-1-1279,4-2 1081,1 0 502,-2-1 0,3 4-441,-2 0 1018,-2-1 0,9-6 0,-3-2 0</inkml:trace>
  <inkml:trace contextRef="#ctx0" brushRef="#br0" timeOffset="144">15223 15949 8303,'0'10'952,"0"-5"-68,0 3-238,0-7 992,0 3 0,1-12-1174,2-4-207,3-5 64,3-1-141,0-5 13,-4-1 0,4-4 113,-3 0 0,2-1 32,1-2 1,1-1 46,-1-2-325,0-2 132,1 3 1,-1 0-109,0 1-502,1 3 491,-5 6 1,2 4 255,-4 7-118,0 5 11,-3 3-559,0 4 1,3 4 285,0 3 1,1 1-90,-4 1 0,3 5 63,0 1-154,0 3 124,1 5 1,-3-4-729,2 3 341,2 2 267,-4-5 1,4 4-1032,-1-4 618,-3-1 69,3 1-987,0 4 959,-3-4 0,4 1-112,-2-4-570,-2-1 788,8 4 0,-8-4-252,2 1 745,-2-5 0,-1-2 0,0 4 0,0-3 0</inkml:trace>
  <inkml:trace contextRef="#ctx0" brushRef="#br0" timeOffset="145">15326 15773 8303,'-6'-5'3276,"2"4"-1830,4-3-732,0 0 14,0 3-229,0-3-1434,0 0 735,4 3 0,5-3 114,3 4-1939,5 0 1423,-3 0 0,5 0-1014,-1 0 1616,1 0 0,4 0 0,1 0 0</inkml:trace>
  <inkml:trace contextRef="#ctx0" brushRef="#br0" timeOffset="146">15624 15530 8303,'-7'0'0,"1"0"2569,4 0-768,-2 0-1211,0 0 0,3 6-192,-2 3 0,2 1-479,1 6 12,0-1 85,0 4 0,0 3 209,0-1 1,3 7-26,0-3 1,3 4-1,-3-4 1,3-1-64,-2 1 1,2-2-316,-3 2 1,0-3 177,-3-7 0,4 3 0,1-3 0</inkml:trace>
  <inkml:trace contextRef="#ctx0" brushRef="#br0" timeOffset="147">15586 15512 8303,'0'-16'1595,"0"1"-797,0-1-520,0-2 1,1 3-33,3 3 0,1 1 102,4 2 1,1 0 485,3 0 1,0 3-65,3 3-994,1 2 260,-2 1 0,3 4-578,1 3 346,0 5 126,-5 2 0,3 2-115,-5-1 1,-1 4 178,-4 3 1,-3 0 61,-4-4 1,0 1 3,0-1 0,-1 1 140,-2 0 0,-2-4 11,-5 1 1,1-5 273,0 2 0,-4-3-224,1-1 1,-1-4 22,4-2-1298,0 3 458,-1-5-994,1 3-1495,0-4 3045,4 0 0,0 0 0,5 0 0</inkml:trace>
  <inkml:trace contextRef="#ctx0" brushRef="#br0" timeOffset="148">16089 16173 8303,'-6'-3'2575,"0"0"-966,0-5-965,0 3-401,2-4 10,4 4-222,0 1 1889,8 0-1207,3 3 0,8-5 141,3 3 1,5 1-11,4-4-900,4 4 92,-2-6 1,2 7 348,-1-3-1158,-4-1 864,2 4 0,-5-3-418,-2 4 0,-3 0-711,-3 0 1,-5 0-399,-1 0 0,-3 0-193,-1 0 0,-3 1 81,-3 2 0,-2-1 790,-1 5 0,-7 2 926,-3 3 0,-5 5 1,0-3-1</inkml:trace>
  <inkml:trace contextRef="#ctx0" brushRef="#br0" timeOffset="149">16154 16406 8303,'-9'0'0,"0"0"1638,-1 0 0,4 0 410,0 0-665,0 0-294,1 0 271,0 0-646,18-4 1,-1 3-36,13-3-369,0-1-102,7 4 1,1-4-102,4 2 0,0 2 94,-3-2 1,1-1-855,-4 1 0,3-1-137,-3 4 1,-1 0-683,-5 0 1,-6 0 264,-7 0 0,-2 4-432,0-1 1,-5 4 1576,-2-1 0,-10 7 0,-4 1 0</inkml:trace>
  <inkml:trace contextRef="#ctx0" brushRef="#br0" timeOffset="150">17095 15801 8305,'-3'-29'0,"0"-2"0,-2 9 0,2 0 2305,2 9-781,-3-1-897,4 5 1,0 5-247,0 4 0,0 5-291,0 7 1,-1 7 220,-2 6 0,2 5 15,-2 1 1,-1 5-220,1 1 1,-4-1-195,4 2 0,-3-1-36,3-3 0,-1 0-47,1 3-176,2-6 271,-8 6 1,7-6-54,-4 0 1,3 0-75,-3-3 1,4-4 100,-1-3 0,2-2-75,1-4 0,0-1 129,0-5-51,0 0 194,0 1 77,4-5 0,1-1 48,4-4 1,4 0-129,-1 0 354,5 0-254,-3 0 1,5 0-98,-1 0 1,4-4-21,0-2 0,4 1-183,-2-2 1,0 2 64,1-1 1,-1-2-193,1 2 1,-1 0-396,-3 0 1,-1 3-525,2-3 1,-3 4 240,0-1 0,-4 2 912,1 1 0,-1 4 0,4 1 0</inkml:trace>
  <inkml:trace contextRef="#ctx0" brushRef="#br0" timeOffset="151">17774 16341 8276,'-9'-1'0,"0"-3"0,3 2 0,-1-4 0,5 0 0,-1-6 160,6-1 0,2-2 142,5 2 0,0-6-288,3 0 0,1-9 270,5 0 0,-1-6 646,1 0 0,0-6-870,-1 0 1,1-3 72,-1 2 0,1-1 124,0 5 0,-4 6 155,1 9 0,-5 4-204,1 6 1,-4 4-316,-2 8 0,-4 1 70,1 2 0,1 6 1,-1 7 0,1 2-621,0 4 1,-3 1 998,2 1 1,1 6 63,-1-2 1,3 2-459,-3-2 1,3 0-180,-2 0 0,2 1-250,-3 2 0,3-3-305,-3 0 0,3-1 42,-2-5 0,0 0-526,-1 0 633,-2-6-31,3 5 668,-4-10 0,-4 2 0,-1-3 0</inkml:trace>
  <inkml:trace contextRef="#ctx0" brushRef="#br0" timeOffset="152">17914 16126 8276,'-5'-9'2742,"-3"4"-2388,7 1 1,-3 3-318,8-2 1,2 2 16,6-3 1,3 3 95,3 1 1,5 0-1216,2 0 1,2 0 214,1 0-956,4 0 1649,-3 0 0,3-4 0,-4-1 0</inkml:trace>
  <inkml:trace contextRef="#ctx0" brushRef="#br0" timeOffset="153">18305 15949 8276,'0'-5'996,"0"-3"-15,0 7 1,0 9-393,0 11 1,0 3-265,0 2 1,0 1-99,0 3 0,0 3-448,0 0 1,0 3 268,0-3 1,0 3-115,0-6 0,-1 0 120,-2-6-1129,2 0 449,-7-8 379,3 0 1,-5-9-54,1-2 0,3-6 70,-1-3 1,4-7 237,-3-2 1,4-7 81,-1-3 0,2-6-83,1-3 0,1-5-153,2-2-991,2 1 1159,5 3 1,-1 1 20,0 2 1,5-2 44,1 5 0,4 4 283,3 6 0,-3 6-70,3 6 639,-2 0-572,-2 8 0,0 1 315,-3 6 1,2 5-162,-5 2 0,-2 2 73,-4-2 1,-4 3-514,1 0-791,-2-3 562,-9 5 0,0-4 36,-7 5 1,-1-2-130,-2-1 0,-1 1 82,1-1 1,-1-3-83,0 0 0,4-6 477,-1-1 0,5 0-25,-2 4 123,7-1 0,3 0-83,6 1 0,3-1 39,7 0 0,1 1-169,5-1 0,0-3-130,-1 0 1,4 1 279,0 2-1836,4 0 1051,-7 1 0,4-2-2239,-4-2 1332,-1 2 781,1-3 0,-2 4 639,-1-3 0,2-2 0,-4-4 0</inkml:trace>
  <inkml:trace contextRef="#ctx0" brushRef="#br0" timeOffset="154">18705 15866 8276,'0'-19'1238,"0"5"245,0 1 0,0 6-353,0 1-737,0 4 0,0-1-37,0 6 0,0 6 112,0 6 1,0 7-62,0 3 0,0 3-137,0 3 0,0 1-559,0 2-672,-4 2 612,3-2 0,-3 3-547,4 0 1,-3 0-70,0 1 0,0-5-561,3-2 1,0 0 451,0-3-428,4-3 691,-3-10 811,7-6 0,-2-5 0,3-4 0</inkml:trace>
  <inkml:trace contextRef="#ctx0" brushRef="#br0" timeOffset="155">18976 15884 8276,'0'-14'0,"0"0"3276,0 5-1464,0 0-759,0-1-172,0 5 95,0 1-479,0 12 0,-5 0-397,-1 7 0,-3 2 89,-4 4 0,2 3-355,-4 4 114,-5 0 90,0 0 0,-3-1-129,5-2 0,2 1-163,1-5 1,0 4-393,0-3 1,1-3 208,5-4-335,4-4 47,1-1 500,4-2 1,0-6 248,0 4 115,4-4 1,1 3 77,4-5 85,1 0-191,-1 4 1,3-3-81,1 2 1,-1 1-26,-2-1 0,-1 1-116,0-1 1,4-1-299,-1 5 0,0-1-234,-2 3 1,2 0-551,1 1 1,-1-1 1191,-3 0 0,5 5 0,0 0 0</inkml:trace>
  <inkml:trace contextRef="#ctx0" brushRef="#br0" timeOffset="156">19264 15940 8326,'-4'-23'605,"-2"5"0,-1 0 2119,0 6-1260,3 4 729,4 3-881,0 18-698,0-2-287,-4 16 1,3-3-47,-2 4 0,1 4-180,-1 2 1,1-1-238,-5 1 1,4-1 430,-3 1-2547,4 3 1870,-6-4 0,6 0-541,-4-2 1,3-5 410,0-1 1,-1-5-1128,1 2 1,0-6-584,3-4 2222,0-2 0,0-4 0,0-2 0</inkml:trace>
  <inkml:trace contextRef="#ctx0" brushRef="#br0" timeOffset="157">19488 16359 8326,'0'-5'1594,"0"-3"0,0 3-1154,0-5 1,0 0 118,0-3 0,1-1 152,2-5 188,-2-3-465,7-2 1,-6-8-110,4-2 0,1-7-113,2-2 0,-1 1-221,-2 2 0,3 2 159,-3 1 1,-2 4 350,-1 6 1,-1 5 12,1 9-11,-2 5-220,3 4 1,-4 4-135,0 0 0,0 8-161,0 8 1,-3 2 244,0 4 0,0 3-370,3 6 1,3-1 74,0 4 1,5 0-277,-2 4 0,2-4 209,1 0 0,2-4-17,1 1 0,1-2-714,5-1 1,-1-4 397,4-3 1,-1-5 251,-1-4 1,-1-6-180,1-2 658,-5-3-235,4-6 0,-8-1 68,3-6 0,-6-3 267,-1-3 1,0-5-77,4-2 0,-4-5-120,0-1 1,-4-4-283,1 1 0,1-2-106,0-2 0,-1 1-161,-3 0 1,3 3-216,0 0 1,0 5-658,-3 1 0,1 4 116,2 5 0,-1 5 1132,4 1 0,-1 1 0,4 3 0,2 1 0</inkml:trace>
  <inkml:trace contextRef="#ctx0" brushRef="#br0" timeOffset="158">20437 15670 8326,'-4'-13'0,"0"-1"607,-2-1 1,-3-2 873,-1 5 0,0-1-767,-6 4 1,1 4-77,-4 2 0,-4 2 42,-1 1 1,-4 4-182,-3 2 0,3 7-446,0 2 1,2 6-174,7 0 0,1 5-165,8-1 0,0 1-60,7-1 0,4 1-427,5-5 0,8 1 290,4-3 1,6-1 98,7 1 0,-1-3-269,4-1-661,0-4 963,-1 3 0,3-2 82,-5 1 1,0 2 92,-3-2 0,-1 3 198,-3 0 1,-2 1 145,-6 2 1,-4 3 373,-6-1 0,-2 2-128,-4-1 1,-2-3 386,-4 3 1,-1-2 413,-9-1 0,1-5-398,-4-2 767,-4 3-955,4-5 1,-7 3-147,4-7 1,-3-1-15,4-2 0,-4-2-484,3 2 0,1-2-326,6-1 1,-2-3-1239,5 0 0,1-4 162,4 1-1127,3 2 2543,4-5 0,8 8 0,3-3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10-08T21:56:11.563"/>
    </inkml:context>
    <inkml:brush xml:id="br0">
      <inkml:brushProperty name="width" value="0.09071" units="cm"/>
      <inkml:brushProperty name="height" value="0.09071" units="cm"/>
    </inkml:brush>
  </inkml:definitions>
  <inkml:trace contextRef="#ctx0" brushRef="#br0">15596 5093 8326,'9'-4'0,"-1"-1"-325,-2-5 1,3-2 130,-3 0 0,3-5 682,4 2 1,-3-3 221,2-1 1,-1 1-195,-2-1 1,-4-4-23,-2-2 0,-2 2-162,-1-2 0,-4 7 261,-2 0 0,-7 5-127,-6 1 0,-1 6-170,-4 3 1,-2 7-66,-5 5 1,1 10-1,-5 9 1,2 5-376,16-14 1,0 2-1,1 0 1,0 1 256,2 3 0,0 0 0,0 1 0,0 0-176,0 2 0,0 0 1,4-3-1,1 0-83,-7 22 0,9-5-610,4-4 0,9-8 394,3-3 0,10-9-230,0-2 0,2-9 184,1-4 0,-1-3 154,4-3 0,-5-3 687,2-7 0,1-2-594,-2-7 1,4-2 328,-3-4 0,3 0-111,-3 0 1,-1 0 595,-2 1 1,-1 3-149,-3 2 0,-3 6 1197,-5 4-1078,1 6 1,-8 4-70,0 8 1,-3 4-291,-3 9 0,-3 0-179,3-1 1,2 1-686,1-1 1,2 1 430,1 0 1,0-4-1418,0 1 1,0-2 724,0 2 0,4 0-779,2-3 1,2 2 484,2-2 1,0-1 1153,3-3 0,1 1 0,5-1 0</inkml:trace>
  <inkml:trace contextRef="#ctx0" brushRef="#br0" timeOffset="1">15856 5382 12870,'0'-11'1136,"0"-1"0,0-3-877,0-3 0,6-6-93,3-4 1,4-4 50,6-5 1,1-4-869,1 1 1,3-3 187,4 2 0,1 5-608,2 5 0,-2 8-540,2 8 0,-3 2 654,-3 10 1,1 1-237,-5 5 1193,1 7 0,-3 4 0,-1 5 0</inkml:trace>
  <inkml:trace contextRef="#ctx0" brushRef="#br0" timeOffset="2">16387 5065 8326,'5'-9'1887,"-1"4"-1497,-4-4 0,0 4-176,0-4 1,4 0 174,-1-1 1093,0 1-874,-3-5 1,-1 4 622,-2-2-822,2 1 1,-8 2 54,3 0 0,-2 3-129,-2-1 0,1 5-363,0-1 1,-5 3 130,-1 3 0,-3 3-434,0 7 1,-1 4 296,0 5 1,2 4-332,1-1 0,4-1-158,6 1 1,2-6-345,4 0 0,1-2 414,2-4 1,6-1 61,7-2 1,2-5 280,4-2 0,-2-2-106,1-1 0,2 4 352,-1 2 1,-1 2 45,-2 2 1,-1 4-15,-3 5 1,-2 4 180,-7 5 0,1 4 333,-4 2 1,-4 2-326,-5 1 1,-5 0 7,-2 1 0,-4-5-255,-2-2 0,-1-5 126,-5-1 1,2-5-291,-2 2 0,-1-7 68,4-2 1,2-4-1842,4-3 1072,-2-1 1,12-11-116,0-3 0,4-5-2140,2-8 3010,0-2 0,8-12 0,3-2 0</inkml:trace>
  <inkml:trace contextRef="#ctx0" brushRef="#br0" timeOffset="3">16536 5121 8326,'5'-9'3276,"4"3"-1791,-8 2 0,3 5-406,-4 2 1,0 6-446,0 3 1,0 5-277,0-2 1,0 2-522,0-2 1,0 3 210,0-3 0,0 2-176,0-2 1,0 0 160,0-3 1,0-4-1033,0 1 452,0-6 125,0 1 252,4-16 1,-2-4 402,4-12 0,0-1 72,4-2 0,2-1 146,0-2 0,2 1 156,-2 2 1,0 2-226,3-2 0,-3 7 93,0 6 0,-1 0 401,2 6-728,-3 3 1,4 5 80,-5 4 1,-1 4-328,-2 2 1,3 3-153,-3 0 1,-2 1-172,-1 3 1,1-3-426,-1 3 1,0 0 412,-3-1 0,4 4-95,-1-4 1,0 4 116,-3-4 0,0 1-91,0-4 1,-1 0 147,-2 1 1,2-4 162,-3 0-119,3-4 32,1 2 234,5-16 1,0 3-7,4-13 0,0 3 186,1-6 1,2 4-87,1-4 0,2 1 137,-3-1 0,4-1-76,-4 5 0,2-1 713,-2 3 1,-2 5 871,-1 1-519,0 7 0,-7 3-371,4 6 1,-3 3-344,0 7 0,-2 2-373,-1 7 0,-3-1 49,-1 4 1,-2-2-334,3 2 1,-3-1 242,3-2 0,0-2-1688,3 5 1,0-4-1,0 1 1,0-3-1,0 0 1,7-2-1,2-1 1,7-4 955,-1-5 0,7-3 0,2-4 0</inkml:trace>
  <inkml:trace contextRef="#ctx0" brushRef="#br0" timeOffset="4">17430 4981 8326,'0'-15'0,"0"-1"1925,0 5-1230,0-7 0,0 8 95,0-2 948,0 1-1065,0 2 0,-1-1 987,-2-3-874,2 3-394,-8 0 0,5 2 618,-2 2-600,-2-2 1,3 2 211,-5-1 1,4 5-183,0-1 1,0 2-293,-4 1 0,1 0 63,0 0 1,-1 1-443,1 2 0,-1 3 278,-3 7 0,2 1-491,-4 5 1,2 1 111,-2 1 1,3 0-82,0 4 1,-2 0-399,2 3 1,3-1 296,2-3 0,5-1-250,-1-4 0,2-2 272,1-1 1,1-4 310,2-6 0,7-1-111,5-5 1,3-5 409,0-1 0,1-5 110,0-2 0,-1-3 178,1 0 0,-5 0 121,-1 0 1,-1 2-256,-3 1 0,3 3 567,-6-2 0,1 4 281,0 2-804,-3 4 332,-4-2-3007,0 4 1393,4 4 0,-2 0 430,4 2 0,0-1 115,4-5 0,-1 0 220,0 0 0,1-5-38,-1-1 1,0-2 820,0-1 1,-2-4 80,-1 1 0,0-1 482,3 4 0,-2 0-390,-1 0 1,-3 2 1241,3 1-1417,-4 4-305,6-2 0,-2 8-218,3 2 1,-3 6 70,0 0 0,1 1-763,2 0 0,0-2-219,1 5 1,0-5-682,2 2 1,-1 0 299,1-1 0,3 1-404,0-4 1,2 0-1,-2 1 1,3-1-300,-3 0 1938,3 1 0,0-1 0,1 0 0</inkml:trace>
  <inkml:trace contextRef="#ctx0" brushRef="#br0" timeOffset="5">17868 4786 8326,'-5'-18'1254,"4"6"270,-2-7 0,-1 7-572,1-1 2053,-4 3-941,6 1-1005,-8 3 388,4 2-865,-4 8 0,0 3 778,-1 5-918,1 7 0,-3 8-273,-1 4 0,-3 4 122,0-1 1,0 5-1046,0 2 1,0-4 633,3-3 1,1-1-1520,2 1 1,1 1 349,0-4 0,4-4-350,1-5 1,3-2 106,1-2 1532,0-3 0,-3 2 0,0-1 0,0 2 0</inkml:trace>
  <inkml:trace contextRef="#ctx0" brushRef="#br0" timeOffset="6">19041 4479 8192,'-3'-25'0,"-1"0"0,1 4 2822,3 7-1818,0 5 1,-3 10-28,0 3 0,-1 9-454,1 9 1,1 9 220,-4 6 0,-1 5-269,-2 8 0,3-2-864,0 1 0,4 0 443,-1 1 0,-2-2-554,4-21 0,-1-1 1,-1 20-98,3 0 0,0-9-249,0 1 0,0-6-793,0 2 1,0-8 313,0-2 1,0-7 1324,0-5 0,-3-2 0,0-4 0</inkml:trace>
  <inkml:trace contextRef="#ctx0" brushRef="#br0" timeOffset="7">18668 4590 8192,'4'-37'0,"3"0"0,2 4 0,3 2 932,3 2 272,8 9 434,0-2-1019,5 8 0,7-1-77,3 3 1,8 3-226,1 2 0,-21 4 0,1-1-87,-1 2 1,0 1-1073,25-2 985,-23 6 1,-1 2-1,23 2 226,-1 9-521,-7-1 466,-15 4 1,-6 0-787,-8-1 405,-5 1 1,-8 0-86,0-1 1,-8 2 316,-5 2 0,-9 0-280,-5 3 1,-6-1 57,-4-2 1,-1-2 33,-2 5 0,1-4-308,-1 1 1,3-4-1034,3-2 1,5-3-930,4-3-101,4 3 2394,7-7 0,9-2 0,11-9 0</inkml:trace>
  <inkml:trace contextRef="#ctx0" brushRef="#br0" timeOffset="8">19739 4330 8192,'14'-18'3230,"-1"2"-1451,-3 3-894,-5 8 0,-1 1-371,-8 4 1,-2 8 228,-6 4 0,-3 6-171,-3 4 0,-5 5-31,-2 4 1,-2 5-743,-1 1 1,0 5 314,14-17 1,0 0 0,0 1-1,0 0-225,0 2 0,1 0 1,1 0-1,1 0 117,1 0 0,1-1 0,1-1 0,2 0-647,-4 24 0,5-8 316,2-4 1,6-6-506,3-8 0,4 2-253,2-4 1,0-1-219,3-6 1,0-1-176,0-5 1,4-1 198,-1-2 1277,1-1 0,6-5 0,0 0 0,4 0 0</inkml:trace>
  <inkml:trace contextRef="#ctx0" brushRef="#br0" timeOffset="9">20056 4627 8192,'0'-18'0,"0"3"3276,0 3-264,0 2-606,0 4-1753,-5 2 1,4 9-200,-2 5 1,-1 4-209,1 8 0,0 2-386,3 4 1,-3 1-240,0 2 1,0 1-489,3 2 1,-3 1 91,-1-4 0,1 1 378,3-1 0,-1 1-1242,-2 2 1,2-5 421,-2-4 0,-2-4 1217,-1 1 0,-7-7 0,-1-1 0</inkml:trace>
  <inkml:trace contextRef="#ctx0" brushRef="#br0" timeOffset="10">19925 4655 8192,'7'-33'0,"3"2"0,-2 6 1187,8 4 1,2 2-505,4 4 1,4-2-292,-1 5 0,2 2 383,0 4 0,1 4-280,0-1 0,-1 7 418,-2 5 0,1 5-328,-4 4 0,1 5-485,-4 2 1,1 2-104,-8 1 0,1 0-32,-4 0 0,-1 3 25,-2 0 0,-2 0 64,-4-3 1,-4 0 128,-2 0 0,-6-1-105,-4-3 0,-2-1-56,-4-4 0,-2-1 96,-4 1 0,0-3-265,0-1 0,3-5 111,1 0 1,6-2-2475,-1-5-59,3 4 930,1-6 1,6-1 1588,6-6 0,6-6 0,2-3 0</inkml:trace>
  <inkml:trace contextRef="#ctx0" brushRef="#br0" timeOffset="11">20754 4283 8192,'-4'-12'0,"-2"-1"0,1 1 3276,2 2-2021,-2 5 0,3 1 383,-4 4 0,2 9-406,-6 7 0,5 7-552,-7 8 1,4 6-207,-5 6 0,5 7-761,3-24 1,1 1 0,1 0-1,1 1 243,-2 0 0,-1 0 0,2-1 1,0 1-10,0 0 0,0 0 0,-1 1 0,-1-1-606,2 2 1,0-1 0,-5 21 358,-1-1 1,-1-7-1020,1-2 0,-3-3 450,-1-2 0,4-4-625,3-7 1,3-1 703,-4-4 0,5-5-2016,-1-1 2806,2-3 0,1-1 0,0 1 0</inkml:trace>
  <inkml:trace contextRef="#ctx0" brushRef="#br0" timeOffset="12">20977 4516 8192,'-4'-10'1638,"3"1"0,-4 1 0,2 2 0,1 8-475,-4 10 0,3 5-390,-4 11 0,1 5-563,-3 7 1,-1 6-698,1 0 0,0 1-368,0 2 0,-1-1 629,1-1 0,3-5-441,0-2 1,0-2 91,0-4 1,1-3-1055,2-6 1,-1-4 40,-2-5 1588,-3 1 0,8-2 0,-3 3 0</inkml:trace>
  <inkml:trace contextRef="#ctx0" brushRef="#br0" timeOffset="13">20847 4860 8192,'9'0'1638,"1"-4"0,2 3-684,0-2 1,2-1-694,-2 1 0,3 0-119,3 3 0,1-3 64,0-1 1,2 1-343,1 3 0,4 0 198,-1 0 1,2-3-1230,1 0 1,-1-1 201,-3 1 0,3 1-433,-2-4 0,-3-4 1398,-4-2 0,1-9 0,-4 2 0</inkml:trace>
  <inkml:trace contextRef="#ctx0" brushRef="#br0" timeOffset="14">21340 4460 8192,'0'-18'556,"0"3"1,0 1 2126,0 5-143,0 4-1872,-4 1 0,0 6 273,-2 4 1,-2 5-379,2 11 1,-6 3 84,0 6 1,-2 6-194,2 7 1,0 1-476,-3 2 0,3-1 88,-4 1 0,5-3-242,-2 3 1,3-8-1255,1 2 0,2-4 909,1-6 1,3 0-1121,-3-3 1,4-4-1,-1-3 1,2-2-1371,1-4 3009,0-1 0,0-1 0,0 2 0</inkml:trace>
  <inkml:trace contextRef="#ctx0" brushRef="#br0" timeOffset="15">21480 5000 8192,'0'-5'3276,"0"1"0,0 4-1638,-4 0 0,2 1-646,-4 2 1,1 2-547,-2 4 1,-1 4-397,2-1 0,2 5 59,1-2 1,-2 3-59,2 0 1,0 1 159,3 0 1,1-1-1102,2 1 1,-1-4 390,5 1 0,-4-8-1140,3 1 1,3-2 65,4-1 1,0 1 196,0-4 0,0-1 444,3-5 932,1-2 0,-2-13 0,3-1 0</inkml:trace>
  <inkml:trace contextRef="#ctx0" brushRef="#br0" timeOffset="16">21536 4786 8192,'-9'-4'3043,"-2"2"-2187,-1-5 1,3 4-1095,-1-3 283,1 4 1,7-2-1110,-4 4 1064,4 0 0,2 4 0,5 1 0</inkml:trace>
  <inkml:trace contextRef="#ctx0" brushRef="#br0" timeOffset="17">21759 4385 8192,'0'-13'3276,"0"3"-1111,0-3-2300,0-1 1,5 8-109,1-1 0,2 6-295,1 4 1,4 7 1805,-1 5-785,5 7 0,-4 6 33,3 6 1,1 6-469,-1 4 0,-2 0 266,2 0 1,-6 4-106,0-1 0,-2 2-141,-5-3 1,-1-3 169,-5-3 0,-2-6-220,-5-3 1,-2-2-253,0-1 1,-2-7-227,2-3 0,1-2-401,-1-1 1,3 2 407,2-5 1,0-2-2223,4-4 1672,0 0-955,3 3 1958,0-4 0,4-5 0,1-5 0</inkml:trace>
  <inkml:trace contextRef="#ctx0" brushRef="#br0" timeOffset="18">22318 4469 8098,'0'-9'1638,"0"4"0,1 1-2037,2 4 1,-2 5 2036,2 4 0,-2 7-521,-1 8 1,0 3-554,0 11 1,0-2-357,0 7 0,-1 1-585,-2 2 1,2 0 55,-2-3 1,-2 2 262,-1-5 1,1-4-1510,-2-5 1107,5-2 0,-5-5-295,4-2 1,-1-7-2067,1-2 2821,2-3 0,-3-1 0,4 1 0</inkml:trace>
  <inkml:trace contextRef="#ctx0" brushRef="#br0" timeOffset="19">22234 4479 8059,'-1'-19'1623,"-2"0"1,3 1-894,0-1 1,5 5-528,8 1 0,2 3-163,7 0 1,2 2-41,4 2 0,0 2 0,0 4 0,0 4 0,-1 2 0,0 7 0,-2 2 0,-3 7 0,-7 3 0,-1 3 0,-5 3 0,-4-2 0,-2 2 0,-1-2 0,-2-1 0,-2-1-267,-1 1 0,-5-4 845,-4-2 1,-5-2 787,2-2 1,-3 0-904,-1-3 0,1-1-1058,-1-5 1,2-3-1045,1 1 1,3-5 830,3 1 0,1-2 808,0-1 0,-1 0 0,1 0 0</inkml:trace>
  <inkml:trace contextRef="#ctx0" brushRef="#br0" timeOffset="20">22979 4404 8136,'0'-9'2519,"0"-1"-1732,4 1 1,-2 4-412,5 2-468,-5 2 0,2 2 2221,-4 2-1346,0 6 0,-4 7 59,-3 5 120,-5 7-751,-7 6 0,-1 3 397,-5 0-2005,4 0 1460,-6 5 1,5 1 17,9-18 1,1 0-69,-11 22 167,4 0 0,5-6-1784,1-3 1374,7-1-352,2-4-1288,4-1 1371,0-8 1,4-3-178,2-5-1174,7 2 1775,1-4 0,6-1-683,2-3-805,-3-1 1355,8-8 208,-3 3 0,5-7 0,0 0 0,-1 1 0,-2 1 0</inkml:trace>
  <inkml:trace contextRef="#ctx0" brushRef="#br0" timeOffset="21">23324 4506 8014,'-5'-13'0,"0"3"3276,5-3-538,0 3-1736,-4 5-1408,3 1 259,-3 4 1,3 1-196,-2 2 2122,2 6-1182,-7 6 0,2 8-104,-3 5 0,-3 5 110,-1 8 0,0-2-2753,0 4 1865,3-3 1,-2 2-217,5-1 0,-1-3-2222,2 2 2147,2-2 1,0-4-290,4-3 0,0-6-99,0 0-879,0-4 807,4-2 1035,-3-6 0,11 0 0,-1 2 0</inkml:trace>
  <inkml:trace contextRef="#ctx0" brushRef="#br0" timeOffset="22">23119 4786 8043,'4'-5'3276,"1"0"0,4 5-2587,5 0 1,0 0-435,5 0 1,3 0-172,-1 0 0,5 5-3,-1 1 0,0 2-206,3 1 1,-5 0-2004,5-3 1488,-3 2 0,2-4-313,-2 3 1,4 0 952,-4-4 0,4 0 0,-5-3 0</inkml:trace>
  <inkml:trace contextRef="#ctx0" brushRef="#br0" timeOffset="23">23659 4432 8043,'-3'-13'3036,"0"-3"-1730,0 3-794,3-1-369,0 9 1,-4 6 342,1 8 1,-3 6 578,3 6 0,-4 6-204,1 4-464,-3 9-264,0-6 1,0 11 119,-1-1-1438,-3 1 1416,3 2-835,-4-1 530,1-3 1,1 1-904,-3-3-883,3-1 1237,-1-7 1,5-1-1817,1-4 1092,-1-4 835,7 3 1,-3-7-595,4 1 470,0-5 636,4-3 0,-3-3 0,3-1 0</inkml:trace>
  <inkml:trace contextRef="#ctx0" brushRef="#br0" timeOffset="24">23836 5046 7961,'-5'-4'3276,"-4"3"0,8-7-3090,-7 7-629,7-3 0,-6 8 1571,4 2-385,0 2-354,-2 2 1,3 3 296,-4 3-519,4 1 0,-5 2-120,4 0 1,0-1 86,3 1 89,0-1-639,0 1 345,4 0 0,1-5-1054,4-1 835,1 1 1,0-5 78,2 1-1611,-1-5 1055,6-1 0,-2-3-134,3 2-933,1-2 806,-5-5 1028,4-1 0,-3-9 0,3 0 0</inkml:trace>
  <inkml:trace contextRef="#ctx0" brushRef="#br0" timeOffset="25">23910 4786 8091,'-9'-14'1599,"1"4"39,1-2 0,0 4-3417,4 2-50,0 4 510,3-2 1174,0 4 1,4 0 0,1 0 0</inkml:trace>
  <inkml:trace contextRef="#ctx0" brushRef="#br0" timeOffset="26">24180 4404 8236,'1'-9'0,"2"-1"2271,3 1-1561,3 4 0,1 1-679,3 4-173,1 4 57,5 1 0,-2 13 1629,-1 3-976,-3 5 0,0 7 814,-1 5-1250,1 3 1,-7 10 206,-3-25 1,0 0-874,-2 2 1,0-1 642,1 1 1,0 0 0,-2 0-1,0-1 201,0 26 1,-1-4-145,-2-5 1,-2-6 106,-4-4-188,-5-4 102,4 2 1,-8-8-670,3-2 202,1-2 791,-3-6-2957,2-1 1652,1-3 0,-3-1 1502,5 0-708,-5 1 0,3-1 0,-5 0 0</inkml:trace>
  <inkml:trace contextRef="#ctx0" brushRef="#br0" timeOffset="27">17905 5493 8096,'0'-9'1177,"0"0"0,1 1-1056,2 1 1,-2-1-122,2 2 692,-2 2-83,-1 0 188,0 4-194,4 0 0,-3 1-77,2 2 0,-2 2-111,-1 4 1,0 5-481,0 1 1,0 0 134,0 0 1,0 1-664,0 2 0,1-2 403,3-1 1,-3-2-234,2 2 0,1-3-137,-1 0 0,1-2-350,-1 0 1,-1-2-63,4-2 0,0-1 409,0-2 0,2-2-546,-2 3 1109,3-8 0,4-5 0,1-5 0</inkml:trace>
  <inkml:trace contextRef="#ctx0" brushRef="#br0" timeOffset="28">18110 5223 8096,'-7'-9'0,"1"0"0,3-1 1277,-3 1 0,3 0-552,-3 0 1,2 0-375,-2 3 1,3-1 446,-3 4-194,4 0-1460,-6 3 0,7 1 504,-3 2 1,3 2 351,1 4 0,5 1 0,0-1 0</inkml:trace>
  <inkml:trace contextRef="#ctx0" brushRef="#br0" timeOffset="29">12923 11154 8374,'-4'-23'1029,"-2"-5"0,-3 1-724,-4-1 0,-1 8 107,-5 8 0,-3 2-126,-3 4 0,1 4 118,-1 8 1,0 9-551,-3 10 1,0 5-458,0 1 0,1 4-309,-1-1 0,1 5 521,2 2 0,3-1-193,7-3 1,5-3 100,7 1 1,7-5 18,6 1 1,6-3 310,6-4 1,1 0 167,-2-2 0,-1-2 11,2 1 0,-4 2 376,-2-1 0,-4 4 414,-5-2 0,0 6-194,-4 2 0,-1 7 81,-5 1 0,-6 5-1602,-7 1 958,8-21 1,-2 1 58,-1-1 1,0 2 0,0 3-1,1 2-12,-3-1 1,1 0 0,2 1 0,1 1-158,-1-3 1,1-1 0,1 0 0,2 1 23,3-2 1,0 0-1,1-1 1,1 1-498,2-2 0,1 0 0,12 24-141,7-7 1,6-1 419,4-5 1,-13-17-1,1-1 181,1 0 0,0 0 0,0 0 0,-1 0 57,15 12 1,0 4 304,-6-1 1,0 2-65,-9 2 1,-4 0 156,-8 2 1,-4 3-174,-6 3 0,-2-19 1,-1-1 45,-2 0 0,-2 1 1,-1 3-1,-2 0-253,-2-2 0,-1 0 1,1 3-1,0 0 241,-2 0 0,0 0 0,2 1 1,1 1-246,-1-2 0,2 0 0,2 0 1,2 0 265,2-4 0,2-1 1,1 1-1,2 1-757,0 0 1,0 0 0,2-1 0,2 0 101,0 0 1,2-1 0,0 0-1,3 0-82,3-1 0,2 0 0,-1-1 0,2 0 224,0 3 1,2-1 0,0 0 0,1 1 26,-1 1 1,1 0-1,-1-2 1,1-1 86,-2 0 0,0 0 1,0-1-1,0 1 158,0-1 1,-1 1 0,0-1-1,-2 1 223,1 1 0,-2 1 0,-3-1 0,-2 0 44,1 2 0,-2 0 0,-2 2 1,-1 1 236,1 2 0,-1-1 1,-2 1-1,-1 1-226,-1 1 1,0 1-1,-3 2 1,0 0-60,0 2 1,0 0 0,-4 2 0,0 0-39,1 2 0,0-1 0,-2-1 1,1 0-232,0 0 1,1 0 0,0-1 0,0 0-28,-1-2 0,1 0 1,1-1-1,0-1 67,1 1 0,-1-1 1,0-4-1,0-1-306,-1 2 1,0 0 0,0-1 0,-1-1 165,1 0 1,0 1 0,-2 0 0,-1 0 3,-1 1 0,1 0 0,0-3 0,1 0-40,0 0 1,0 0-1,2-1 1,-1-2-46,0 0 1,1 0 0,1-1 0,1-1-75,-1 0 1,0 1-1,-3 21-415,-2 2 0,1-2 43,3-2 1,-3-2 193,6-1 0,2-8-572,1-1 1023,2 0 0,3-4 0,2 3 0,2-4 0,-2-6 0,-2-2 0</inkml:trace>
  <inkml:trace contextRef="#ctx0" brushRef="#br0" timeOffset="30">3957 11536 8135,'-9'-9'1640,"-1"0"-1008,5 3 1,1 3 98,4 6-491,0 3-60,0 7 0,0 2 376,0 7-248,0 2 0,0 8-271,0 2 1,1-1 80,2 1 1,-1 1-211,5 2 0,-2 3 115,1 1 0,-1-2-209,-2-5 0,1 1-31,3-4 1,-2-1-761,-2-5 1,-2-3-787,2-7-501,2 3 2264,-4-8 0,3 0 0,-4-6 0</inkml:trace>
  <inkml:trace contextRef="#ctx0" brushRef="#br0" timeOffset="31">3734 11639 8306,'-19'-19'657,"5"1"194,1 3 0,7 0-106,3 3-520,2 2 0,1-4 203,0 5 1,2 3-115,4-1 0,2 2-180,11-1 1,-1-1 122,6 4 0,1 0-189,3 3 0,4 1 82,2 2 0,-1 2-182,2 4 0,-4 1-200,3-1 0,-4 3 164,1 1 1,-3 2-299,-3-2 0,-7 0 133,-5-1 1,-3 0 110,-1 3 0,-4 0 54,-1 0 1,-8 2 341,-2-5 1,-6 5-131,-4-2 1,-2 3-158,-4 1 1,1-2-228,-4-1 0,4 0-373,-4-3 0,7-1-43,0-3 1,5-2 65,1-1 590,1-4 0,2 2 0,0-4 0</inkml:trace>
  <inkml:trace contextRef="#ctx0" brushRef="#br0" timeOffset="32">4581 11331 8242,'-4'-9'2448,"-2"0"-1593,1 4 1,-3-3-97,2 5 0,1 0-253,-1 3 1,-4 1-167,-2 2 1,-5 10-90,2 5 0,-3 11 255,0 2 1,-4 8-472,0 1 1,4 4-56,2 0 1,8 5 15,3-22 0,0-1 0,3 3 0,1-1-129,0 0 0,-1 0 0,2-1 0,0 0-593,3 19 0,4-3 405,5-3 1,-1-6-329,5-3 378,-1-6 1,1-3-514,-1-7-335,1 3 599,3-8 0,-4 4-1148,1-5 1117,-1-4 0,4-1-324,-1-4 875,1 0 0,4-4 0,0-1 0</inkml:trace>
  <inkml:trace contextRef="#ctx0" brushRef="#br0" timeOffset="33">4795 11443 8242,'-6'-6'471,"0"0"0,3 3 1430,-4-4-1400,5 5-229,-2-2 0,4 4 933,0 0-688,0 4 1,0 2 173,0 7-406,4 1 1,1 5-165,5 0 0,-1 0 97,0 3 0,1-2-347,-1 1 0,1-1 143,3-1 0,-3-1-933,3 1 605,1-1 0,-4-2-1549,3 0 953,-3-5 249,-1 2-1139,5-3 1114,-4-5 0,1-1 84,-5-4 0,0 0 602,3 0 0,1 0 0,-1 0 0</inkml:trace>
  <inkml:trace contextRef="#ctx0" brushRef="#br0" timeOffset="34">5102 11434 8242,'-4'-5'0,"2"-1"0,-4 3 2575,4 2-785,-6-7-1186,7 7 1,-5-3-88,3 4 907,2 0-890,-3 4 1,3 4-76,-2 5 0,2 7-193,-2 2 1,-2 5-1,-2 4 1,2 2-16,-1 4 0,1 1-106,-1-1 0,-3 4 121,3 3 1,-2-4-17,-1-3 1,2-1-28,1-5 0,3-3-667,-3-3 0,4-8-2323,-1-2-510,-2-3 0,4-3 0,-4-4 3135,5-1 0,5-4 0,0 0 0</inkml:trace>
  <inkml:trace contextRef="#ctx0" brushRef="#br0" timeOffset="35">5354 11182 8242,'0'-18'2069,"-3"0"-1139,0 3-775,-5-3 1,6 12 386,-4 0 0,3 6 802,-3 6 1,3 4-317,-4 9 1,4 5-457,-3 4 0,4 5-249,-1 7-324,2 2-1,1 9 379,0 2-1293,0-26 0,0 1 946,0-1 0,0 2 0,0 0 0,1 2-125,0-1 1,1 2 84,-2 4 0,1 0 36,3-4 1,0-1-1,-3 5 1,0 0-159,2-7 1,1 0-30,-3 1 0,0-1-377,1 0 1,0-2-141,2 25 405,-3-1 0,3-10-93,-4-4 1,0-3-179,0-2 0,0-5 70,0 1-733,0-8 696,0-2 1,0-8-1491,0 2 867,0-1 1847,0-6-2380,0-1 1917,-4-4 0,-1 0 0,-5 0 0</inkml:trace>
  <inkml:trace contextRef="#ctx0" brushRef="#br0" timeOffset="36">5642 11452 8077,'-6'-3'-50,"0"0"0,3-3 1464,-3 3-296,4 0-442,-3 3 265,1 0-544,3 0 0,-3 1 199,4 2-312,0 2 0,0 8-89,0 3 0,0 2-78,0 0 0,3 4-269,0 0 0,4 4 178,-4-2 1,4 3-665,-1 1 0,-1 0 340,1 0 1,0-1-682,0-2 0,2 1 65,-2-5 1,0-2-157,0-3 1,-1-2 1069,1 2 0,2-3 0,-2-4 0</inkml:trace>
  <inkml:trace contextRef="#ctx0" brushRef="#br0" timeOffset="37">5614 11527 8077,'0'-21'0,"0"3"473,0 5-442,0-4 0,0 5-147,0-3 1815,5 7-1120,0-4 1,5 11 713,3-2-885,1 2 1,5 1-275,-1 0 1,2 7 64,2 2 1,1 10-71,5 0 0,-1 4 91,-2-1 1,1 4-397,-4-1 1,-1 2 128,-2 1 0,-1-4-176,-3 1 1,-2 0 66,-7 3 1,-2 0-32,-4 0 1,-1-3 280,-2 0 0,-3-4-94,-7 4 0,-1-3-236,-5 3 1,3-5 92,1 2 0,-1-3-295,-2-4 1,-1 2-253,1-5 1,0 0-511,2-6 1,0-2 1199,4-4 0,-5-8 0,2-3 0</inkml:trace>
  <inkml:trace contextRef="#ctx0" brushRef="#br0" timeOffset="38">5875 11881 8077,'9'-1'0,"1"-2"0,0 0-9,3-3 1,-2 4 123,4-1 1,-1-1 323,4 1 0,-1-1-80,5 1 0,-3 1-205,0-5 0,3 4 28,0-3 0,-1 3-21,-2-3 1,-2-1 92,-1-2 0,1 3-28,-5 0 0,-3 1 73,-3-2 0,-3-1-60,0 2 1,-2 1 263,-1-1 1,-1 2-103,-2-2 0,0 1 362,-3-1-529,0-2 0,-3 6 11,-1-1 1,4 1-22,0-1 1,0 2-108,-4-2 0,4 2-275,0 1 0,0 4 184,-3 2 1,-1 3-533,1 0 0,3 1 277,0 3 1,2-3-636,-2 3 1,4 0-27,-1-1 1,2 4-297,1-4 0,0 4 517,0-4 0,5 1 7,4-4 1,5 0 661,5 1 0,3-1 0,2 0 0</inkml:trace>
  <inkml:trace contextRef="#ctx0" brushRef="#br0" timeOffset="39">6341 11946 8077,'0'6'344,"0"0"174,4-4 0,-3 3 818,2-1-431,-2-3 147,-1 3-666,-4-8 1,2-2-121,-4-3 1,4-3-87,-2-1 1,3-3 15,1 0 0,0-2-19,0-4 1,0 3-159,0 1 1,0-1 92,0 4 0,5-3 32,1-1 0,2 5-216,1 1 0,1 4 62,-1 3 1,0 2-83,1 4 1,-1 0 44,0 0 0,0 4-92,1 2 0,-1 5 9,0 2 1,1 0-123,-1 0 1,-1 0-395,-1 3 1,1-2 265,-2-1 1,-1-2-183,1 5 1,-3-5 176,4 1 0,-4 0-523,3 0 1,-3-3 214,3 1 0,-3-2 693,4-5 0,-1 4 0,3-1 0</inkml:trace>
  <inkml:trace contextRef="#ctx0" brushRef="#br0" timeOffset="40">6676 11499 8077,'-4'-25'593,"-2"0"0,1 9 2282,2 0-90,-2 5-1377,4 1-973,-3 5 1,4 5-123,0 7 1,0 2-398,0 3 0,3 7-63,0 6 0,3 2-17,-3 1 0,5 3-151,-2 0 0,1 3-575,-1-3 1,3 0-690,-3-3 0,2 3 706,1 0 0,1 0-1061,-1-3 1298,-4 0 0,2-3 636,-3-1 0,3-3 0,-2 2 0</inkml:trace>
  <inkml:trace contextRef="#ctx0" brushRef="#br0" timeOffset="41">6629 11750 8077,'-5'-4'794,"0"0"98,2-2 1,2-2-393,-2 1 1,2 2 280,1-1 0,0 3 233,0-3 1,0 3-436,0-4 1,4 4-229,2-3 0,5 1-88,2-1 1,3-2-191,0 5 1,2 0-217,0 3 0,1-3 212,-1 0 1,0 0-34,-3 3 0,2 4 40,-5 2 1,4 2-322,-4 2 1,1-1-16,-4 0 105,0 5 11,-3 0 53,2 5 0,-7 0 49,2-1-201,-2-3 106,3 2 1,-3-5-1065,2 3 788,-2 1 1,-1-2-2092,0-1 1352,0-3 176,0-1-303,0-4 657,0 0 622,0-5 0,0 0 0</inkml:trace>
  <inkml:trace contextRef="#ctx0" brushRef="#br0" timeOffset="42">7076 11573 8077,'-9'0'614,"0"0"0,2 0-160,1 0 0,0 0 52,-3 0 1,-1 0-89,1 0 0,3-3 179,0 0-480,-1 0-570,-2 3 498,0 0-976,4 0 529,1 0-1501,4 0 797,0-4-263,0 3 639,4-3 730,1 4 0,0 0 0,3 0 0,-3 0 0</inkml:trace>
  <inkml:trace contextRef="#ctx0" brushRef="#br0" timeOffset="43">7300 11657 8077,'0'-9'1782,"0"4"-1110,0-4 1,-1 5 509,-2-2 1,-3 1 297,-3 2-784,0 2-230,-1-3-123,1 4-167,0 0 0,0 0-160,-1 0 1,1 0-259,0 0 1,-1 3 137,1 0 0,4 4-89,2-1 0,2 3-1238,1 0 935,0 0 0,3 0 26,0 1 0,4-1-18,-1 0 1,3 2 327,0 1 120,0-1 0,-3 5 46,1-3 0,-4 2 334,3-3 0,-4 5-267,1-1 246,-2-3-172,-1 5 0,-3-7-86,0 4 0,-4-3-171,0 0 0,2-1-1538,-1-2 1093,4-4 1,-3 2-1752,2-4 2306,2 1 0,-3-13 0,4-1 0</inkml:trace>
  <inkml:trace contextRef="#ctx0" brushRef="#br0" timeOffset="44">7430 11406 8077,'0'-6'2420,"0"-1"-1547,0 5 1,0-3 53,0 2-99,0 2 1178,0-3-1675,0 16 1,0 1 581,0 12-450,0-1-212,0 4-330,0 4 137,0 1 0,0 2 215,0-1-1055,0 0 670,0-1 0,1 2 82,2-4-1479,2 0 1019,5-7 1,0-1-49,2-5-1783,-1 1 1485,6-4 1,-5-5-567,3-4 787,-3-4 156,5 2 0,-3-6 459,1-4 0,-1 0 0,-5-8 0</inkml:trace>
  <inkml:trace contextRef="#ctx0" brushRef="#br0" timeOffset="45">7300 11639 8077,'-10'0'0,"1"0"2615,4 0-851,-3 0 90,7 0-423,-4 0-1409,14 0 0,1 0 329,9 0-1638,-1-5 939,9 4 1,-1-4 147,8 2-1756,0 2 1290,4-7 1,0 4-1822,2-3 273,-1-1 1491,-2 3 723,-1-8 0,-7-2 0,3-4 0</inkml:trace>
  <inkml:trace contextRef="#ctx0" brushRef="#br0" timeOffset="46">7784 11294 8077,'-1'-9'1765,"-2"-1"-706,2 5-442,-3-3-562,4 7 118,0-3 143,0 0 1,1 4 135,2 0 1,5 8-101,4 7 9,5 3-171,-3 5 1,5 1 410,0 4-367,-5 4-194,4 1 0,-8 4 593,2 0-1071,-1 0 614,-2 5 0,-4-3-102,-2 5-37,-2-5 0,-5-2-282,-2-6 1,-2 0-301,-1-3 341,-1-2 0,-2-8-133,-1-3 1,1-1-438,3-5 0,-1 0-1970,1 1 2744,4-5 0,-3 3 0,2-3 0</inkml:trace>
  <inkml:trace contextRef="#ctx0" brushRef="#br0" timeOffset="47">8324 11406 8077,'-4'-14'3276,"3"4"-2328,-8-3-671,8 3-86,-7 5 190,7 1 202,-3 8-277,0 5 1,3 6 131,-2 3 110,2 5-373,1 5 1,0 2-235,0 4-697,0 0 843,0 0 1,1 3-1354,2 0 656,2-4 166,0 8-1932,3-13 1544,-2 0 0,3-2 50,0-4 1,1-1-486,-1-6 1267,-4-1 0,-1-5 0,-4 0 0</inkml:trace>
  <inkml:trace contextRef="#ctx0" brushRef="#br0" timeOffset="48">8166 11331 8077,'0'-27'0,"0"3"0,1 2 1561,2 6-985,2 3 0,5 8 65,3 2 0,-2 2-203,5 1 1,0 1-210,6 2-53,-2 6 0,6 6 49,-1 3 0,2 2-106,1 2 0,-4 0-221,-2 3-578,-3 2 750,-4-3 0,-2 7-183,-4 0 45,-3-4-398,-6 0 69,-6-4 302,-11 5 0,-3 2-69,-8-2-845,0-2 668,5-7 0,-3-5-371,4-1 1,1-6-426,6-1 0,2-5-218,7-1 1355,2-4 0,4-5 0,0-1 0</inkml:trace>
  <inkml:trace contextRef="#ctx0" brushRef="#br0" timeOffset="49">8827 11117 8077,'0'-14'0,"4"0"2163,-3 9-687,3 1-799,-4 4 375,-4 4-621,-1 5 0,-6 10 286,-1 6-106,2 6-501,-8 2 0,4 8 485,-5 3-1248,9-20 1,1 1 754,0 1 1,0 0 0,1 2-1,0 0-202,0 0 1,1 0-90,-1 24 0,-3-6-976,8-5 870,0-7 0,8-2 200,4-4-1972,1-5 1334,7 0 1,-2-4-155,3-1-945,5-3 1157,-3-2 1,7-6-709,-3-1 1383,3-4 0,0 2 0,-2-6 0,-1-2 0,2-2 0,3-1 0</inkml:trace>
  <inkml:trace contextRef="#ctx0" brushRef="#br0" timeOffset="50">9022 11387 8077,'-9'-4'1175,"3"2"1468,-1-4-2056,5 4 422,-2-2-595,0 4 1,3 5 584,-2 4-495,2 4-194,1 6 1,0 4-878,0 2 464,0 2 1,1 4-1188,2 0 1,1 0 251,2-3 220,3 4-1335,-4-7 1408,0 10 0,2-15 85,-4 5 0,4-5 660,-4-5 0,0 3 0,-3-4 0</inkml:trace>
  <inkml:trace contextRef="#ctx0" brushRef="#br0" timeOffset="51">8938 11350 8077,'5'-24'0,"0"1"0,4 5 836,0-1-418,1 5-209,3 4 1657,-3 6-1181,4 4 1,-4 0 132,3 0 57,1 4-499,5 6 1,-1 4 214,1 5-170,4 4-123,-4 0-1,4 8 55,-4 0-1402,-1 5 1083,-3-7 1,1 4-204,-3-2-451,-1-2 675,-7 3 1,0-4-687,-5 0 513,-5-5 29,-4 4-453,-5-7 353,-5 3 1,-1-5-26,-1 1-1857,1-5 1292,-3 4 0,6-7-76,1 5 0,3-8 856,3 1 0,2-2 0,2-1 0,2-2 0</inkml:trace>
  <inkml:trace contextRef="#ctx0" brushRef="#br0" timeOffset="52">9357 11676 8884,'0'-6'3276,"0"-1"-2087,0 5-684,0-2-84,5 0-138,0 3 1,5-6 97,2 4-467,3-5 141,4 3 1,-1-4 36,1 0 1,-1-1-136,1 1 1,-1 0 277,-3-1-66,-1 1-35,-5 0 1,-4 3 751,-2-1-430,-2 1-176,-1-3 1,-1 4 12,-2 2-103,-6-3 1,-2 5-210,-1-2 82,-2 2 0,3 1 249,-1 0-831,-3 4 424,5-3 0,-3 8-1773,3-3 1266,5 2 0,-2 1-18,4 1-2083,-5-1 1234,7 0 617,-3 5-910,4-4 1094,4 8 0,2-7 668,3 5 0,4-1 0,-2 0 0,10 2 0,-1-2 0</inkml:trace>
  <inkml:trace contextRef="#ctx0" brushRef="#br0" timeOffset="53">9599 11769 8077,'0'6'793,"0"0"-279,0-4 0,5 7-382,-4-8 278,3 7 219,-4-7 619,0 3 0,1-14-635,2-3-118,-2-5-290,3 3 0,-3-3 388,2-1-297,-2 0 1,4 1 208,-1-1-300,-3 1 0,6 0 147,-4 2-421,4 3 193,-6 4 42,7-1 1,-2 2-112,3 2 1,-3 2-19,0 4 0,1 4-260,2 2 1,0 2-1120,1 2 697,-1 3 227,-4-3-1591,3 8 1238,-3-8 0,4 7-144,-3-5-980,2 1 1200,-3 0 0,2-2-130,-1 1 825,0-2 0,3 0 0,1-1 0</inkml:trace>
  <inkml:trace contextRef="#ctx0" brushRef="#br0" timeOffset="54">9851 11220 8077,'-9'-10'1434,"3"1"-716,2 0-210,0-1 1,3 4 1563,-2 0-1248,2 4 461,1-2-899,0 12 0,0 3 125,0 11-116,0 2-220,4 8 1,0 1 176,2 4-1772,3 1 1287,-4 3 0,3-2-535,-2 5 557,3-5 0,-7 2-2416,4-3 1652,-4-1 1,5-2-135,-4-4-1007,0 0 667,-3-11 1349,0 3 0,4-5 0,-1 1 0,0-1 0</inkml:trace>
  <inkml:trace contextRef="#ctx0" brushRef="#br0" timeOffset="55">9748 11583 8763,'4'-7'2426,"-1"1"-1996,4 4 0,2-6 729,2 7-713,6-7 0,-5 6 231,3-5-34,1 5-285,2-2 0,4 4 96,0 0-45,-1 0-234,-2 4 1,-1 1 234,-3 5-263,3-1 29,-8 0 0,6 4-245,-7-1 92,2 1 77,-6 0 0,1-2-241,-3 5 124,-2-5 0,-1 6-372,0-5 285,0 5 1,0-4 2,0 3-1701,0 1 1148,-4-6 1,3 2-2345,-3-3 1130,-1 3 909,4-3 959,-7 4 0,3-5 0,-5 0 0</inkml:trace>
  <inkml:trace contextRef="#ctx0" brushRef="#br0" timeOffset="56">9953 11350 8077,'0'-12'277,"0"-1"0,0-2 74,0 2-831,0 1 432,0 7 1,1-3 189,2 5-1366,3 0 605,3 3 619,0 0 0,5 0 0,0 0 0</inkml:trace>
  <inkml:trace contextRef="#ctx0" brushRef="#br0" timeOffset="57">10186 11443 8077,'-5'-5'992,"-3"-3"1,7 6-401,-3-5 1198,-1 5-504,4-2-560,-7 0-481,3 3-55,0-3 1,-1 1 190,3 0-348,2-1 118,-3 4-799,0 0 441,3 0-740,-3 0 1,4 5 621,0 1-312,0 2 365,0 1 1,0 1-313,0-1 592,4 4-76,1-2 1,1 3-16,1-1 1,-4-3 249,3 2 0,-1 2-27,1-2 0,3 2-201,-3-2 0,2 0 17,1 3 1,-2-4 19,-1 2 43,0-3-41,3 4 0,0-4-21,-3 2 277,2-5-14,-7 1-255,7-3 423,-7 4-75,8-3-68,-8 2-154,3-3-51,-4 0 79,-4-1-52,3 0 1,-7-1 102,5 3-268,-4-4 160,2 2 1,-4-3 65,-1 2-900,5-2 533,-3 3 1,3-4-102,-5 0-1884,1 0 1038,0 0 1186,4 0 0,-4-8 0,4-2 0</inkml:trace>
  <inkml:trace contextRef="#ctx0" brushRef="#br0" timeOffset="58">10400 11220 8077,'0'-10'2732,"1"2"-1395,2 2-174,-2 2 1,4 6 591,-5 4-416,4 4-818,-3 13 0,4 1 432,-2 4-516,-2 4-213,3 1 1,-1 1-149,0 0 0,0 0 114,-3 4 1,4-2-176,-1-2 1,1-3-93,-1-6 0,-1 1-399,4-5 0,-3-3-2174,3-6 1754,1-1 1,3-3-141,2-2-1111,3 2 1373,4-6 1,-1 2-1023,1-4 1229,-1 0 0,5-6-116,2-3-128,-2 0 716,0-9 1,-5 4 0,1-5 0</inkml:trace>
  <inkml:trace contextRef="#ctx0" brushRef="#br0" timeOffset="59">10326 11518 11032,'13'-2'573,"3"-1"-499,1-2 36,6 0 0,2-3-746,6 2 1,2-3 216,4 0-2858,1 0 2558,-1-1 1,-3 1 718,0 0 0,-4-5 0,2 0 0</inkml:trace>
  <inkml:trace contextRef="#ctx0" brushRef="#br0" timeOffset="60">10791 11080 8077,'5'-9'681,"3"2"187,-5 1 1,4 4-95,-1-1-284,3 2-285,0 5 0,1 3 607,3 9-347,-3-1 9,8 16 1,-4-5 202,5 8 0,-1 4-50,1 2-1471,-1 5 1164,1-7 0,-4 3 90,-3-4-1407,-6 1 1006,2-5 1,-8-1-977,0-4 829,-8 0 244,-6 0-708,-5 0 433,-4-1 0,3-2-1,-5 0 0,4-4-160,-1 1 1,1-4-42,2-2-1385,3-3 1652,6-4 0,5 1-816,2-1 1134,2-4 0,1 4 0,0-4 1</inkml:trace>
  <inkml:trace contextRef="#ctx0" brushRef="#br0" timeOffset="61">15614 11061 8077,'-15'-27'1346,"-1"3"-794,5 1 1,-2 5 425,7 3-287,2 1-9,4 9 0,1 6-238,2 8 0,2 6-131,5 7 1,3 2-148,3 7 1,-2 3-175,2 3 0,-2-1-196,2-2 1,0 2-107,-3-1 0,2 1-808,-2 1 1,1-4 560,-5-2 0,3 0-303,-6-3 0,-1 1 272,1-7 1,-5-5-323,-1-4 1,-5-7 909,-7-3 0,-3 2 0,-3 0 0</inkml:trace>
  <inkml:trace contextRef="#ctx0" brushRef="#br0" timeOffset="62">15316 11108 8077,'-5'-37'110,"1"3"55,4 3 0,2 6 626,4 0 1,3 4-243,9-1 1,-1 7-35,4 2 1,3 3-135,1 1 1,6 4 31,3 1 0,2 4-124,2 4 0,2 2-274,0 6 0,2 3 113,-2 3 1,-6 4-196,0 0 0,-9 4-132,-6-2 1,-6 0 166,-6 1 1,-4-1-267,-6 1 0,-7 1 139,-5-5 0,-7 4-164,-3-3 1,-2 0 118,-1-4 0,-3-3-556,0-3 0,-3-2 123,3 0 1,3-2-106,3-2 1,6-2-697,0-4 1438,0-8 0,8 4 0,-4-8 0,-1-1 0</inkml:trace>
  <inkml:trace contextRef="#ctx0" brushRef="#br0" timeOffset="63">16247 10707 8077,'10'-13'0,"-5"3"2954,-2-3-2134,2 7 0,-8 7 216,0 8 0,-8 6-435,-5 7 0,-1 2-159,-2 7 1,-4 3-432,-2 3 1,-2 7 105,13-21 0,0 1 1,1 2-1,0 1-355,0-1 0,1 0 0,0 1 0,2 0 275,2-1 1,0 1-1,3 0 1,1 0-501,1 22 0,7-6-124,6-6 0,4-7-272,8-2 1,2-2 76,3-8 0,-2-2-378,0-10 1,-1 1-38,1-3 1,1-1 1196,-5-3 0,4-3 0,-5-1 0,-6 2 0,-4 1 0</inkml:trace>
  <inkml:trace contextRef="#ctx0" brushRef="#br0" timeOffset="64">16434 10894 8077,'-4'-14'0,"-1"4"0,-1-3 0,2 6 2497,4 1-673,0 4-1236,0-2 0,1 6-95,2 4 1437,-2 0-1195,12 12 1,-6-4-237,8 5 0,-2 0-212,2-1 1,-2 1-25,2-1 1,0 1-30,0 0 1,2-2-1,-5-1 1,5 0 28,-2-3 1,2 2-30,-2-2 0,0-4 0,-3-3 1,-1-4-235,1 1 0,-2-2 0,0-1 0</inkml:trace>
  <inkml:trace contextRef="#ctx0" brushRef="#br0" timeOffset="65">16769 10801 8077,'0'-10'902,"0"1"1,-3 3-487,0 0 1540,0 3-529,-2-1-59,4 4-913,-7 4 0,3 9 274,-4 6 1,-1 8-274,1 1 1,1 7-263,1-1 1,-1 5 39,2 1 1,-1 4-705,1-4 0,-2 0 172,5-2 0,-1-2-316,1-2 1,1-3 26,-4-6 0,4-3-481,-1-7 0,-2 2 74,2-5 1,-1-4-155,1-4-1254,2 1 2140,-3-4 0,8-5 0,1-7 1</inkml:trace>
  <inkml:trace contextRef="#ctx0" brushRef="#br0" timeOffset="66">17020 10493 8077,'-5'-22'0,"-3"3"1840,2 0-803,1 5-401,1 9 559,4 1-908,0 16 0,0 3 555,0 13-483,0 9 1,1 2-912,2 11 981,-2 1-342,3-23 1,1 0 0,-3 2 0,1 0-124,1 1 0,1 0 51,0 1 1,0 0 0,-1 3 0,1 0-2,-1 1 1,1-1 0,0-2-1,-1-2-110,1-1 0,0-1 0,3 23 178,-2-9-976,3-1 618,-8-5 1,6-8-690,-4-4-184,0-9 710,-3-2 0,0-5-834,0 0 531,0-3 256,0-2-114,0-4 0,0 0 0</inkml:trace>
  <inkml:trace contextRef="#ctx0" brushRef="#br0" timeOffset="67">17393 10931 8077,'-7'-3'-1044,"1"0"2749,4 0-706,-2 3-555,4 0 0,-3 1 975,0 2-940,0 2 1,3 8 40,0 3-315,0 6 0,0 2 147,0 7-787,0-2 401,4 4 1,1-4 192,4 2-931,1-2 784,-1-2 0,-1-4-901,-2-4 629,3-5 0,-7 0-470,4-5 105,-4-4 0,2-5 710,-4-6 0,0-3-76,0-4 0,0-2 45,0-7 7,-4-2 1,2-2-153,-4-2 677,4 3-411,-2-12 0,0 4 87,1-4 0,-3-4 110,3-3 0,0-4-207,3-2-1375,0 0 1382,4 8 147,1 0-201,5 5 0,0 6 57,2 6 292,-1 7-222,2 13 0,-2 0 92,1 5 406,-2 5-609,4 0 1,-5 8-2,0 3 48,1 1 0,-2 5-261,-2 0 78,2 4 1,-6-6 167,5 5-595,-5-4 321,2 6 0,-5-8-21,-2 3-133,2-2 157,-8-2 1,0 0 28,-6-3-443,1 3 330,-3-8 0,2 1-563,-4-5 309,1 0 522,-1-1 0,5-1-2124,1-4 1509,7 0 84,-2 0-1196,7 0 1648,-3 0 0,12-4 0,2-1 0</inkml:trace>
  <inkml:trace contextRef="#ctx0" brushRef="#br0" timeOffset="68">17784 10996 8077,'0'-9'573,"0"4"-212,0-4 97,4 4 938,-3-4-630,3 0-332,-4-1 1,0 4 40,0 0 1,0 3-38,0-3 1,-3 2 175,0-2 1,-4 4-206,0-1 1,-1-1 0,-1 1 0,-4 1-234,1 5-176,-5 2 176,3 4 0,-4 2-220,3 1 81,-3 3 6,4 3 0,-4 1 2,3-1 1,1 2-79,5 2-951,0-3 647,3 4 0,2-4-44,4-1-855,0-3 736,0 3 1,4-8-584,3 2 722,1-1 0,4-6 71,1-2 0,0-2 264,0-1 1,-2-1 66,4-2 1,0-3-98,0-7-19,3-1 0,-7-2 96,5 1 1,-4-1 67,4-2 554,-5 3-410,3-3 1,-8 8 1010,0-2-643,-4 1-179,6 6 199,-6 1 25,2 4-126,-4 0-450,0 4 0,-3 4 65,-1 5 1,1 0-202,3 0 0,0-3 210,0 2-1248,0 3 746,4-5 0,-2 4-1481,1-5 936,2 0 464,-4 1 1,6-1-1630,-4 0 1353,4 1 1,-5-1-602,5 0 1316,-1-4 0,3 4 0,1-4 0</inkml:trace>
  <inkml:trace contextRef="#ctx0" brushRef="#br0" timeOffset="69">17914 11229 8077,'0'-9'0,"-3"-1"951,0 1-358,0 0-283,-1-1 0,3 1 912,-3 0-539,3-1-254,1 1 550,0 0-571,0-5 1,1 3 222,3-5-511,1 1 56,4-8 0,3 3-210,1-1 76,3 1 52,-1 1 1,4 2-284,-1 1 151,1 3 1,-1 4-1812,1-1 984,0 5 248,-5 1 314,4 4-2236,-8 0 1643,4 0 1,-6 5-33,-2 4 928,-2 1 0,0 7 0,1-2 0</inkml:trace>
  <inkml:trace contextRef="#ctx0" brushRef="#br0" timeOffset="70">18119 11108 8603,'0'5'49,"4"-1"0,1-4 172,5 0-288,-1 0 242,0-4 0,5 0 110,1-2-99,-1-7-46,3 7 0,-5-7 412,3 3-298,-4-3 1,3 2 692,-5-1-217,-4-2-85,0 3 4,-5-2-318,0 3 1,-6 5 123,-3 2 51,0 2-301,-9 1 0,5 4-426,-3 3 170,3 1 83,-1 1 1,7 4-1493,-2-1 733,1 0 311,3 2-1017,1-4 863,4 4 0,4-2-266,3 0-1082,1 5 1216,5-7 0,-1 7 702,3-5 0,1 5 0,-2-7 0,3 7-331,-5-5 305,1 1-46,0-4 0,-6-1 990,3-2-571,-3 3 526,2-8-94,-4 3 0,4-5-70,-3-2-388,-2-2 18,4-5 0,-6-2-189,4-1-12,1-3-40,2 1 0,0 0 399,1-1-342,-1 1 1,0-4 194,0 1 176,1-1-155,-1 0-46,0 1 491,1 3 1,-5 2-290,3 3-57,-3 1-176,1 4 0,-1 2 58,-2 6-134,-2 2-42,7 4 0,-6 5-360,4 1 151,-4 3 0,7 1-1052,-8-5 777,7 4 1,-4-4-378,2 5 1,2-2-764,-5-1 0,4 1 461,-1-1-1471,2-3 1112,2 1 1346,-1-5 0,0 5 0,1 0 0</inkml:trace>
  <inkml:trace contextRef="#ctx0" brushRef="#br0" timeOffset="71">18808 10801 8077,'-1'-24'0,"-2"2"0,-1 6 2352,-3 0-1058,-1 5-531,7 1 1221,-3 6-1233,0 4 1,3 1 37,-2 2-295,2 7-189,1 4 0,0 9 105,0 2-733,0 2 289,0 5 1,1-2-489,2 4-526,-2 0 1158,7 3-2705,-7 0 1762,3 1 1,-1-2-9,1-2-1861,3 2 1726,-6-7 0,3 5 976,-4-6 0,0 4 0,0-7 0,0-2 0,0-2 0,0-3 0</inkml:trace>
  <inkml:trace contextRef="#ctx0" brushRef="#br0" timeOffset="72">18724 11052 8077,'0'-9'0,"0"-1"202,0 1 0,0 0 334,0-1 1,0 4-70,0 0 940,0 4-865,0-6 1,1 7 160,2-2 136,-2-3-110,8 5-155,-4-3-134,4 4-206,5-4-224,-4 3 166,3-3 0,-2 4 20,1 0 0,-1 0-106,5 0 0,-2 0 262,2 0-592,2 0 219,-8 0 1,7 0 48,-1 0-316,-3 0 160,1 4 1,-2-3 370,1 2-149,-1 2-15,-3-4 0,-2 7 222,-1-5-226,-4 4 19,2-6 254,-4 3-251,0 0 1,0-2 151,0 5 68,-4-5-83,-1 6 0,-8-6 86,1 4 15,-5-4-195,7 6 1,-3-6-566,3 1 340,1 2 0,0-3-695,-1 4 556,1-4 0,4 6-100,2-1-240,2-3 342,1 4 1,1-3-40,2 5 0,3-1-114,6 0 0,0 0-289,3 1 192,1 3 261,3-2 0,-1 3 228,1-2-76,-5-1 1,2 3 878,-7-1-604,2-3 1,-10 4-108,3-5 780,-3 0-615,-6 0 0,0 0 49,-4-3-659,0 2 314,-1-7 0,-2 6-378,0-3-779,-1 3-2098,4-6 1293,4 3 1984,1-4 0,4-4 0,0-1 0</inkml:trace>
  <inkml:trace contextRef="#ctx0" brushRef="#br0" timeOffset="73">19106 10689 8077,'9'-20'0,"0"5"0,1-1 2128,-1 10-1332,5-6 1,-1 11 28,3-3 693,1 8-942,2 9 1,0 4 372,3 7-526,2 5-1125,-4 4 1143,2 5-162,-3-1 0,-4 1 131,1 3-334,-5 1 100,3 4 0,-9-2 175,-2-1-293,-2-3 59,-5 1 0,-2-5 234,-7-2-1481,-1-1 1083,-5-6 1,1-2-2115,-1 0 1118,5-4 385,-4 2 0,11-9-344,-3-2 0,7-1 212,0-2-1180,2 0 1970,1-3 0,0 2 0,0-3 0</inkml:trace>
  <inkml:trace contextRef="#ctx0" brushRef="#br0" timeOffset="74">19786 10856 8077,'-5'-10'0,"-1"-2"1240,2 1 1,0 1-513,4 4 0,0 5 163,0 1-564,0 8 0,0 8 24,0 5-395,4 3 249,-3 8 0,6 1-104,-4 4-117,5 1-633,-3-1-58,0-4 618,3 3 0,-3-4-341,5 3 0,-2-3-566,-2-4 1,2-4 431,-5 1-1079,0-8 1018,-3 0 1,0-10-491,0-1 1115,0-4 0,-4-2 0,-2-5 0</inkml:trace>
  <inkml:trace contextRef="#ctx0" brushRef="#br0" timeOffset="75">19609 10894 8077,'0'-28'1357,"0"0"-830,0 4 0,0-2 18,0 4-370,8-3 1,2 8 176,9-2 275,4 7-290,-4 3 1,9 4 141,0 1-72,0 3-146,4 6 1,-4 5-409,0 8-553,0 5 751,0 1 1,-4 4-421,-3 0 243,-1-4 20,-5 3-689,-2-4 550,-8 5 0,-1-4 103,-4-2 1,-2-3-191,-4 0 1,-4 0-64,-9-1-110,0-3 203,-3-2 0,1-4-1010,-4-3 591,4-2 238,-1 0 483,3-3 0,3 0 0,3-4 0,5 0 0</inkml:trace>
  <inkml:trace contextRef="#ctx0" brushRef="#br0" timeOffset="76">20316 10605 8077,'3'-14'664,"0"1"83,1 3 0,-5 6 706,-3 4-692,-5 8-388,-1 11 0,-8 7 1021,3 6-734,-7 7-594,2-5 1,-1 11 283,5-1-1753,-2 6 1549,11-25 1,0 1-365,0 2 1,0 0 74,-1-2 1,2 0-1,1 24 244,2-7-1340,6-6 925,2-1 1,4-8 102,1 0-1202,3-4 1090,2-9 0,3-2-2790,1-4 3113,4-3 0,-4 1 0,3-4 0,-2 0 0</inkml:trace>
  <inkml:trace contextRef="#ctx0" brushRef="#br0" timeOffset="77">20596 11257 8077,'-7'0'841,"1"0"-78,4 0-263,-6 0-304,3 0 0,-5-1 303,1-2-264,4-2-60,-3-5 1,6-3 364,-5-3-59,5-1-246,-6-6 239,3-1-298,0-8 0,-3-5 175,5-7-1286,0-1 1000,3-6 1,0-1 110,0 24 0,0 1-291,4-25 174,1 1 1,9 5-22,1-1 97,-1 13 1,5 4 78,-1 14-333,1 3 218,4 8-70,-5 1 61,1 4-6,-1 4 0,1 2 71,0 6 155,-5 7-191,4 5 0,-5 4 87,3 0-380,-3 0 161,-8 4 0,0-2-245,-1 4 174,-3-4-354,3 2 310,-8-4 65,-6-4 0,-4 1 80,-5-3-185,-4 0 147,0-8 0,-5 0 217,0-5 1,0-3-785,0 1 1,1-5 192,2 1-1580,7-2 1291,4-5 1,9-2-1746,2-3 2429,2 0 0,9-5 0,2 0 0</inkml:trace>
  <inkml:trace contextRef="#ctx0" brushRef="#br0" timeOffset="78">21015 11080 8077,'3'-9'631,"0"-1"1,1 2-125,-1 2 108,-2-7-297,3 7 1,-1-7 127,0 3 241,1 1-312,-4 0 0,1-4 756,2 1-747,-2 0 1,3 2 217,-4 1 10,-4 0-218,3-1 0,-8 5-115,4-3-104,-4 7 1,-4-3 234,1 4-528,-4 0 162,5 4 0,-5 1 99,3 4 0,-3 5-80,0 1 1,0 6-572,0 1 165,3 4-130,3-7-913,5 8 923,-3-7 0,7 3-79,-2-5-578,2 1 656,5-5 1,2-1 15,6-7 1,0-2 16,3-4 0,4 0 79,3 0 300,-1-4 178,-2-1 0,-3-5 27,-1 1-76,-4 0-142,3-1 1,-8 1 1390,0 0-324,1 4 468,-2-4-487,-1 8-333,-4-3-515,0 4 275,4 0-2035,-3 4 677,3-3-468,0 8 648,1-8 431,1 7 0,-1-6-1693,-2 4 1036,-2-4 380,3 2-227,0 1 841,-3-4 0,3 7 0,-4-3 0</inkml:trace>
  <inkml:trace contextRef="#ctx0" brushRef="#br0" timeOffset="79">21117 11126 8077,'0'-12'0,"0"0"885,0-5-506,0 7 0,0-8 736,0 3-711,0 1 0,1-7 455,2 3-262,2-3-472,5-2 291,3 4-159,-3-4-52,8 4 0,-5 2 146,3 1-588,2 3 236,-4 4 0,5 3-1222,-1 3 700,1 2 367,-5 1 0,3 1-2726,-5 2 1411,1 3 1471,-4 3 0,0 4 0,1 2 0</inkml:trace>
  <inkml:trace contextRef="#ctx0" brushRef="#br0" timeOffset="80">21359 11099 7807,'9'-5'-270,"1"-1"600,-1 2-141,0-4 0,1 3-27,-1-5 1077,4 1-749,-2-4 0,5 2 573,-3-1-535,-1-3-74,-3 5 1,1-4 600,-1 5-645,-4 0 1,-1 0 473,-4-1-524,0 5 1,-5-2 213,-4 4-77,0 0-307,-9 3 1,7 4 190,-5 2-435,1 2 85,0 2 1,2-1-884,3 0 543,1 5 243,4 0-2493,-3 1 1710,7 2 1,-4-5-31,5 3-1455,5-4 1520,0 7 1,4-5-49,0 3 90,1 2 524,3-8 0,-2 7 248,5-5 0,-5 0 0,2-2 0,-3 1 577,-1-2-520,1 3 1,-1-8 1174,0 2-702,1-2-61,-1-4-275,-4 0 914,3 0-654,-2-4 0,0-1 270,0-4-771,0-1 237,4-3 1,0-2 190,2-3 58,-1-1-161,2 0 0,-4 1 247,1-1-58,-1 1-232,0-1 299,1 0-246,-1 1 1,0 2 137,1 1 47,-1 7 58,0-4-180,1 11-241,-1-3 80,-4 8 1,2 2 190,-4 7-404,5 1 70,-7 5 1,3 2-23,-4 1 82,0 4-57,0-6-1632,0 7 1097,4-8 0,-3 1 78,2-5-2474,-2 5 1860,-1-4 1,4 4-116,2-7 1136,-1-1 0,7 2 0,-2 0 0</inkml:trace>
  <inkml:trace contextRef="#ctx0" brushRef="#br0" timeOffset="81">22002 10717 8077,'0'-37'1342,"0"3"0,-4 4-677,1 9 751,0 3-327,3 9-548,0 4 1,0 5 18,0 6 1,0 10-79,0 6 214,0 4-318,0 6 0,0 4 89,0 5-1959,0 3 1503,-4-1 0,2 0-1659,-4 0 982,4 5 0,-3-4 531,1 3-3141,3-2 610,-3-3 1608,4-1 0,-3-2 1058,0-5 0,0 2 0,3-9 0,-2-2 0,-4-5 0,-5-5 0</inkml:trace>
  <inkml:trace contextRef="#ctx0" brushRef="#br0" timeOffset="82">21871 11052 8077,'0'-15'0,"0"2"1002,0 4-482,0-1-241,0 1 1374,0 0-1019,4 4 0,1-4 101,5 3-123,-1 2-295,5-4 1,0 7 17,5-2 1,0 2-48,3 1 1,-1 0 63,4 0 7,-5 4-169,3-3 1,-4 7-69,-1-2-147,1 2 126,-5-2 1,3 1-59,-5-4 1,1 3 206,-4-3-531,0 5 248,-3-7 0,2 3 18,-2-4-132,-2 0 258,0 4-63,-4-3 10,0 3 1,-4-1 411,-2 0-194,-2 0-18,-2-3 1,0 3 288,-2 1-158,1-1-254,-6 1-216,2-3 90,1 7 1,-3-6 18,5 4 1,-1-3-218,4 4 0,1-4-603,2 3 400,-3 0 266,8-1 1,-3 4-326,4-3 228,0 2 1,7 1-501,3 1 446,1-1 1,2 4-230,3-1 433,-3 0-83,5-2 1,-8-1-218,3 0 774,-3 1-343,-1-1 0,0 0 458,-3 1-275,-2-1-169,-4 0 0,0-3 70,0 1-73,0-1-99,-4-1-1287,-1 3 871,0-7 1,-3 4 50,5-1-1925,-4-3 663,2 3 721,0-4 936,-4 0 0,4 0 0,-4 0 0</inkml:trace>
  <inkml:trace contextRef="#ctx0" brushRef="#br0" timeOffset="83">22262 10698 8077,'4'-19'2181,"2"-3"-1801,3 11 1,4-1 169,3 6 0,1 2-46,2 4 1180,0 4-1055,-1 9 0,-2 5 143,-1 10 411,1 2-880,-2 7 1,0 3 242,-5 1 1,-1 7 0,-1 2 1,0 0-1840,-4-1 1238,0-1 289,-3-2-1608,-4-3 1259,-1 2 0,-6-10 21,-1-1 0,1-7-34,-5-3 1,1-2-24,-4 3-2130,0-4 1524,1 1 1,2-6-2522,1-1 2780,7-3 497,-8 5 0,10-6 0,-8 2 0</inkml:trace>
  <inkml:trace contextRef="#ctx0" brushRef="#br0" timeOffset="84">3575 12979 8401,'-9'-1'0,"0"-2"7,4-2 0,0-4-42,5-1 1,9 5-149,3 2 1,9 2 256,4 1 0,7 1-89,5 2 0,6 1-203,-17-1 1,1 1 0,2 0 0,0 0 225,5-1 1,0 0 0,4 0 0,0-1-331,3 2 1,2-2 0,3 0-1,1-2 319,4 2 0,0 0 1,-16-2-1,1 0 1,0 1-274,1-1 1,0 0 0,1 0 0,-1-1 0,1 1 0,-1 0 251,1-1 0,1 0 1,-1-1-1,3 1 1,0-1-1,0 0-4,3 0 1,1-2 0,0 1 0,-2 0 0,-1 0 0,1 0 28,1 0 0,1 0 1,-1-1-1,1 0 1,-1 0-1,1 0-262,0 0 1,1 0-1,-1 0 1,3-1-1,0 1 1,0-1 315,2 1 0,0 0 1,-1 0-1,0 0 0,-1 1 1,0-1-203,1 0 1,-1 0 0,1 0-1,0-1 1,-1 1 0,1-1 198,-1 1 0,1 0 0,0 0 0,1 0 0,1-1 0,0 1-26,0-1 1,1 1 0,0 0 0,-1 1 0,0-1-1,0 1 40,0-1 1,-1 0 0,1-1 0,0 2 0,1-1 0,-1 1-31,1 0 0,-1 0 0,1 0 1,-11 0-1,-1 1 0,1 0 0,0-1-8,-1 1 1,0 0 0,1-1 0,-1 1-1,1 0 1,1 0 0,-1-1 0,0 1-14,-2-1 0,1 1 1,-1 0-1,1 0 0,0 0 1,1 0-1,-1 1 0,0-1-1,1 1 0,0-1 0,1 1 0,-1-1 0,1 1 0,0 0 0,0-1 1,-1 1 10,0 0 0,-1-1 0,1 0 0,-1 1 0,1-1 0,0 0 0,0 0 1,-1 1 11,12-1 1,0 1 0,0 0 0,0 0 0,0 0 0,0 0 6,0 1 1,-1 0 0,1 0-1,-1 0 1,1 0 0,-1 0-16,-2 0 1,0 0 0,-1 0 0,0 0 0,-1 0 0,0 0-64,-3 0 1,-1 0-1,0 0 1,-1 1-1,0 0 1,-1 0 51,0 0 1,-1 0 0,0 1-1,0-1 1,0 2 0,-1-1 6,-1-1 1,-1 0 0,0 0 0,0 1 0,-1 0 0,1 0-19,14 0 1,0-1 0,-2 2 0,0 0 121,0-1 0,-1-1 0,-2 3 0,0-1-223,-3-2 1,0 1 0,-3 0 0,-1 0 30,-4 0 0,-2-1 0,0 0 0,-1-1 145,-3 2 0,1-1 0,-2 0 0,-1-1-472,17 0 0,-2 3-54,-11 0 0,-1 2 444,-5-2 0,-2-3 0,-5 6 0,1 2 0</inkml:trace>
  <inkml:trace contextRef="#ctx0" brushRef="#br0" timeOffset="85">15205 11778 8339,'10'-7'72,"2"-2"0,5-3 143,8 3 1,6 1-453,12 1 1,6 3-379,-20 4 0,1 0 0,2 2 0,2 0 729,3 1 1,1 1-1,1 0 1,2 0-8,4 1 1,0-1 0,0 1 0,-1 0-325,2-1 0,1 1 1,2 0-1,0-1 218,-1 1 0,0 0 0,3 0 0,0 0-1,-15-1 1,1 0 0,-1 0 0,-1 0 0,0-1 0,0 1-5,2 0 0,1 0 1,-1 0-1,0-1 0,0-1 1,0 0-160,1 0 1,0 1-1,1-1 1,1-1 0,1 1-1,0 0 166,2 0 1,0 0 0,1 0 0,-1 0 0,-1-1 0,1 0-271,2-1 0,-1 0 0,1 0 1,-1 0-1,1 0 0,0 0 313,2 0 0,1 0 0,0 0 1,1-1-1,0 0 0,0-1-21,2 0 0,1 0 0,0 0 0,-2 0 0,-1 0 1,1 1 52,2-1 0,-1-1 1,1 1-1,0 0 0,-1 0 1,0 0-172,-11 0 1,1-1 0,-1 1 0,1 0 0,1 0-1,0 0 1,1 1 0,-1 0 142,3-1 0,0 0 0,1 1 0,-2-1 0,0 1 0,0-1 0,-1 1 0,1-1-117,1 0 0,0 0 0,0-1 0,0 1 0,0 0 0,1-1 1,-1 1-1,0 0 88,2-1 0,-1 1 1,1-1-1,0 1 1,0 0-1,1 0 1,0 0-1,0 0-45,1 0 1,1 1 0,0-1 0,0 1 0,-3-1 0,1 0 0,-1 0 0,1 1-45,0-1 1,0 2 0,0-1 0,0 0-1,-1 0 1,0 0 0,0 0 0,0 0 70,1 0 0,0 1 0,0-1 1,0 0-1,0 1 0,0 0 1,0-1-1,0 1-36,0-1 0,-1 1 0,1-1 0,-1 0 0,0 1 0,0-1 1,-1 1-1,0 0-8,-3 0 1,0 0-1,-1 0 1,1 0-1,-1 1 1,0 0-1,0 0 1,0 0 43,-1 1 0,-1-1 0,1 1 0,-1-1 1,13 1-1,-1 0 0,0 0-29,-4 0 1,0 0-1,-1 0 1,-3-1-1,0 1 1,-1 0 13,-5 0 0,-1 0 1,0 0-1,14 2 1,-2 0 204,-5-1 0,-1 1 0,-4-1 0,-2 2-430,-8-1 0,-2 1 1,17 6 770,-16 1 0,-13-2-954,-8 3 1,-11-2 419,-9 1 0,-1-1 0,-9 2 0</inkml:trace>
  <inkml:trace contextRef="#ctx0" brushRef="#br0" timeOffset="86">5344 13454 8286,'-9'-9'0,"0"1"0,-1 0 874,1 2 1,0 4-275,0-1 0,-1 3 120,1 3-297,0 2-282,-1 9-39,1 4 0,1 3 280,2 4-535,-3 0 207,8 3 0,-3 4 258,4 2-868,0-2 479,0 4 1,4-7 117,2 2-1415,7-2 1055,1-1 0,3-4-425,1-2 453,-1-7 0,6-3 96,-5-5 0,4 0 28,0-4 1,1-4 233,-2-5 0,-1-7-158,2-2 0,-3-7 380,0-3-173,-4-2 0,1-2-92,-4-2 169,1 2 112,-8-7 118,3 7-155,-7-3 1,4 5-4,-5 2 0,-6-1 186,-3 1-192,0-2 1,-9 4 135,3 4 0,-3 2-20,-1 4 1,1 2-116,-1 5 0,4-1-64,-1 3 1,5 1-359,-2 3-1191,3 0 114,1 0 1,3 5-401,3 1 1,6 3 1634,4 3 1,9 3 0,4 4-1</inkml:trace>
  <inkml:trace contextRef="#ctx0" brushRef="#br0" timeOffset="87">5857 13873 8043,'-7'0'0,"1"0"851,4 0-320,-6 0-212,7 0 885,-8 0-259,8 0-814,-3 0-111,0 0-1456,3 0 890,-3 0 0,4 0 0</inkml:trace>
  <inkml:trace contextRef="#ctx0" brushRef="#br0" timeOffset="88">6164 13519 8067,'0'-14'845,"-1"1"1260,-2 7-1391,2-2-160,-8 3 57,8 0-326,-7 0 0,6 5 519,-4 0-744,4 0 13,-7 5 1,8 0-520,-7 8 423,7-2 1,-4 6 147,2-1-745,2 1 435,-3 2 1,4 3-101,0-1-423,0 1 444,4 1 1,-2-3-247,4 1 199,0-1 0,4-1-57,3-1 249,-3 1 1,7-5-128,-5-1 237,5-7-117,-3 2 1,5-7-127,0 2 421,-1-2-146,1-5 0,-1-1-120,1-4 265,0-5-83,-1 0 0,-2-2 64,-1 1 54,-3-1-230,1-2 0,-5-4 263,-1 0-126,1 0 0,-7 7 614,2-1-480,-2 1 1,-2-4 129,-2 1 247,-2-1-356,-9 4 0,3-1 241,-5 4-142,1-5-197,-4 7 0,4-4 187,-1 5-1064,1 4 583,0-4 0,-1 7-1556,3-4 827,1 4 445,3-2-1108,3 4 1519,2 4 0,0 5 0,-1 6 0</inkml:trace>
  <inkml:trace contextRef="#ctx0" brushRef="#br0" timeOffset="89">6620 13380 8071,'0'-5'1653,"-4"-4"-1058,3 8 0,-4-6-8,2 4 120,2 0-2,-4 3-177,1 0-117,3 0-148,-3 0 1,1 4-414,0 2 183,0 7 10,3-3 1,0 4-877,0-1 415,0-3 309,4 4 1,-2-2-687,4 0 441,5 1 75,-1 0-128,7-2 116,-6 2 1,7-4-231,1 1 138,0-1 98,-1 0 1,0 1-129,-3-1 600,-1 4-178,-1-2 0,-4 5 376,-3-3-314,2 3 1,-7-4 76,2 3-66,-6 1 0,-2-1-98,-4 1-683,-1-5 451,1 3 0,-3-5-64,-1 0 312,1 0 0,-2 1 0,0-1 0</inkml:trace>
  <inkml:trace contextRef="#ctx0" brushRef="#br0" timeOffset="90">6583 13408 8071,'0'-10'0,"-4"1"0,3 0 1853,-3-1-810,3 5-404,1-3 559,5 7-740,0-7 1,5 3 231,3-1-306,1-2-105,5 7 0,3-6 72,3 4-1027,2 0 567,-3-2 1,3 4-645,-2-2 587,2 2 1,0 0 87,1-2-2430,0 2 646,-4-3 1862,3 0 0,-3-1 0,4-5 0</inkml:trace>
  <inkml:trace contextRef="#ctx0" brushRef="#br0" timeOffset="91">5186 13119 8507,'-13'-9'351,"-3"-1"0,2 2 548,-2 2 1,2 2-474,-2 4 1,-1 4-189,1 2 0,-2 3 399,0 4-333,-1 1 0,1 9-146,-1 2 1,1 6-124,3 3 1,-2 7-567,5 6 1,4 1 558,6-22 1,1 0-1,0 2 1,1 0-173,-1 2 0,2-1 0,0 2 0,3 0 46,0-1 0,1-1 0,1 1 0,1-1-442,2-1 1,1 0 0,1-1 0,2 0 79,0-2 0,2 0 1,0-1-1,2 0-217,1-3 1,1-2-1,19 17 677,3-8 0,0-5 0,5-4 0,0 0 0,3-1 0</inkml:trace>
  <inkml:trace contextRef="#ctx0" brushRef="#br0" timeOffset="92">7104 12998 8025,'-1'-8'336,"-2"1"221,2-1-276,-3 3 0,5 0-152,2 2-95,2 2 808,4 5-553,1 5 1,4 6 92,5 3-30,0 5-287,7 1 1,-5 8 88,4 2-1263,0 2 1182,3 6 1,-4 0-214,-3 5 45,-10-22 1,-2 0-1062,5 23 1080,-8-21 1,-2 1-12,0 23 1,-4 1-117,0-2 0,-7-3 228,-3 0 1,-5 0-88,-1-1-176,-1-4 100,-2-4 0,3-6 96,1-4-1093,4 0 724,-3-5 1,5-1 410,0-6 0,1-1 0,-1-5 0,-2-3 0</inkml:trace>
  <inkml:trace contextRef="#ctx0" brushRef="#br0" timeOffset="93">7868 13082 8089,'0'-10'0,"-1"-1"575,-2 2 0,1-3 73,-1 6-264,-2 2 201,4 0-262,-7 4 0,6 0 147,-4 0-181,-1 4-113,-6 1 1,3 10 82,-3 3 35,-1 1-786,-1 12 501,1-2 167,-4 8 1,8 5 177,-3 1-455,3 7 106,5-23 1,1 2 0,0-1 0,2 0 96,-2 2 0,1-1-1060,2 0 1,0-1 837,-3 24 0,5-5-21,2-7-1418,2-6 1239,5-6 0,3-9 6,3-7-421,1 3 429,2-9 0,1 2-1365,1-8 780,3 0 891,4 0 0,-2-3 0,2 0 0,2 0 0</inkml:trace>
  <inkml:trace contextRef="#ctx0" brushRef="#br0" timeOffset="94">8212 13687 8089,'-9'5'1962,"4"-1"-1498,-4-4 386,8 0 292,-3 0-596,0 0-659,3 0 158,-3-4 1,4-1 220,0-4-405,4 3 204,-3-2 1,4 3-113,-2-4 209,-2-1 1,7 4-103,-5 0 0,1 4 44,-1-1-152,-2 2 237,3 1-756,0 0 332,-3 0-1523,3 4-70,-4 1 530,0 4 0,2-3 1298,1-3 0,-2 2 0,3 0 0</inkml:trace>
  <inkml:trace contextRef="#ctx0" brushRef="#br0" timeOffset="95">8687 13212 8089,'0'-14'321,"0"0"146,0 5 1,0 0-28,0-1 561,-4 1-571,3 0 1,-7 2 22,1 1 0,-1 1-41,-1-1 1,-1-1-60,1 3 192,-4 1-243,-2-1 0,0 3-167,-1-2 42,1 6 0,-4 3-303,0 7 1,2 1 165,1 5 0,0 0-539,3-1 1,2 4 315,5 0 1,-1 2-229,3-2 1,1-3 137,3-4 1,5-3-435,5 0 0,3-2 252,6 0 0,4-5 172,1-2 1,0-6 206,1-3 1,-1 0-27,1-4 1,-3 3 194,-3-5 1,-1 1-78,-3 2 1,0 0 368,-3-1 1,-5 5-223,3 2 1,-6 2 275,2 1 0,-4 7-13,1 3 0,-2 6 225,-1 3 1,-3 3-320,0 6 1,-4 1-120,1 2 1,0-2-287,0 2 1,3 1 128,-3-1 1,3-1-837,-3-5 1,3-2 157,0-4 0,2-1-663,1 1 971,0-5 0,4-1 314,3-7 0,1 2 0,1-2 0</inkml:trace>
  <inkml:trace contextRef="#ctx0" brushRef="#br0" timeOffset="96">8994 13268 8164,'-8'-1'1512,"2"-2"1764,-2 2-835,2-3-1533,1 0-128,1 2-627,4-2-12,0 4 0,7 0-37,3 0 1,5 0 260,1 0-966,5 0 493,-1 0 1,6-3 112,-4 0-891,3 0 619,-5 3 0,3-3-12,-5 0-470,1 0 447,0 3 0,-5 4 483,-1 2-91,-3 2-32,-1 6 417,-4 0-321,0 5 1,-5 4-120,0 1 863,-5 3-546,0 1 0,-4 2 137,0-2-342,-1 2 9,5-6 0,-3 1 429,2 0-1445,-3-9 663,4 6 1,0-12-2088,2 3 1142,2-3 196,-3-5-1963,4 4 1436,4-8 615,1 3-250,4-8 1108,5-2 0,0-11 0,5-3 0</inkml:trace>
  <inkml:trace contextRef="#ctx0" brushRef="#br0" timeOffset="97">9423 13017 8116,'-6'-14'729,"-1"4"90,4-3 1,0 3 1005,3 1-627,0-1-401,0 5-288,4 1-270,5 4 58,2 4-370,6 1 135,-2 9 0,3 1 74,1 7 1,1 2-58,1 4 1,0 4 278,4 2-1999,-4 2 1551,1 1 1,-4 2-396,-2 1 307,1 3 0,-7 7-1281,4-2 1449,-9 2 1,-1-2 0,-4 2-26,-4-3 36,-1 4 0,-4-9-753,-1-1 566,1-7 100,0 2 0,-4-5-257,1 0-486,4-4 546,-1-8 0,5-2-209,-2-1-269,-2 1 1639,7-6-2200,-4 2 1525,5-8-203,-4 4 0,-1 0 0,-4 5 0</inkml:trace>
  <inkml:trace contextRef="#ctx0" brushRef="#br0" timeOffset="98">17020 12151 8108,'3'-13'712,"0"1"123,1-1-76,-4 8 1,-1 1 568,-3 4-882,3 0 1,-7 4 30,2 2 0,-5 7-93,-2 2 0,-2 4-28,2 3 215,-3 2-239,1 3 1,-2 6 115,1 1-453,-2 2 1,8 4 360,-2 1-1348,1 3 977,2-6-955,0 4 6,4-5 693,0 0 0,5-4-120,0-2-1378,0-2 1142,0-5 0,5-2 186,1-7-913,2-1 1062,5-5 1,2-4-415,4-2 706,-1-2 0,5 4 0,1 0 0</inkml:trace>
  <inkml:trace contextRef="#ctx0" brushRef="#br0" timeOffset="99">17160 12774 8108,'-1'6'1124,"-2"-3"-563,2 2 184,-8-4-360,8 3 1,-7-4 898,7 0-244,-3 0-261,4-4-589,0-1-12,0-5 0,4 2 16,2 2 0,-1-1 0,2 4 0,-4-4-44,3 4-119,-4 0 355,6 3-241,-7 0-182,8 0 268,-8 0-1529,7 0 921,-7 4 0,4-3 90,-2 3-2546,-2 1 1348,3-4 1485,1 3 0,0-4 0,4 0 0</inkml:trace>
  <inkml:trace contextRef="#ctx0" brushRef="#br0" timeOffset="100">17737 12318 8108,'8'-9'0,"-1"0"0,0-1 224,-4 1 14,4 0-31,-6-1 1,3-2 702,-4 0-396,0-1-63,0 8 0,0-3 153,0 1 0,-4-1-113,-2-1-78,-2 4-147,-2-4 0,-3 8 182,-2-2-211,-3 2-59,-1 5 1,1 5-97,-1 3-118,0 5 244,1-3 0,-1 9-383,1 2 148,3-3-287,2 5-860,3-7 791,5 3 1,1-5 75,4 1 0,2-4-79,4-3 1,5-6-41,7-3-376,5-2 476,-3-1 1,7-5-252,-3-4 371,-1 0 0,1-8-227,-2 5 624,-7-1-200,7 4 0,-12-1 1036,4 1-36,-5 4-771,0 1 1460,-3 8-1086,-2 1 1,-5 12 76,-2 1 391,-3 7-626,-3-1 0,-1 4 204,-3 0-344,3 0-775,-4 4-77,5-3 486,0-1 1,1-1-210,1-3-1057,-1-1 949,3 0 1,0-5 104,2-3-2053,2 3 1480,1-12 1,1 6 208,2-5 0,2-3 646,4-1 0,5-6 0,0-3 0</inkml:trace>
  <inkml:trace contextRef="#ctx0" brushRef="#br0" timeOffset="101">18212 12318 8108,'0'-9'0,"0"0"0,0-1 0,-1 1 0,-2 0 0,2-1 0,-2 1 0,-2 3 0,-2 0 0,2 3 0,-1-4 0,-3 5 3276,-4-1-1638,-3 2 0,4 2 158,-3 2-1435,-1 2 1,-2 5 176,-1-1-760,0 0 228,5 1 0,0 2 174,5 1 1,1 3 86,2 0 0,-2-2-37,5 2 0,1-1-233,5 4 1,4-1-106,5 1 0,2 0-153,5-1 1,4 4-10,2 0 1,-1-1-87,0-2 1,0 0-69,1-1-2791,-6 1 1201,-2 0 1008,-6-1 558,2 1 1,-8-2 246,-2-1 215,-2 1-192,-5-2 0,-5-1 715,-7-1-288,-5 1-191,1-7 1,-6 1 1115,4-8-813,-4 0 1,7 0 1084,-3 0-945,2-4 0,3-3-48,1-5 0,4-3-67,6-7 0,2 1-68,4-4 0,5 1-272,4 0 1,1-2 120,6 4-178,-1-4-171,4 7-105,0 0 248,-1 1 1,1 5 19,0-3-754,-1-1 527,1 6 1,-4-1 22,1 6-1476,-1-2 1112,4 2 0,-4 0-56,1 0-774,-5 4 590,3-2 931,-1 0 1,-2-2 0,2-3 0</inkml:trace>
  <inkml:trace contextRef="#ctx0" brushRef="#br0" timeOffset="102">18426 12076 8108,'0'-14'0,"3"0"533,0 5 1,2 0 752,-2-1 0,2 5-471,4 2 185,5 2-569,0 5 0,5 5 221,-1 7-244,1 6-230,0 1 0,-2 6-102,-1 2-427,1 3 475,-2 3 0,-4 0-48,-2 0 1,-6 4 279,1-1-738,-3 5 330,-1-3 0,-6 0 78,-3-1-100,0-3 55,-9-1 0,7-1-682,-5-1 336,5-3 204,-2-4-326,3-5 313,1 0 1,0-5-121,-1-3-1755,5-5 553,-3-2 488,7-7 1008,-3 3 0,4-12 0,0-3 0</inkml:trace>
  <inkml:trace contextRef="#ctx0" brushRef="#br0" timeOffset="103">19236 12113 8108,'5'-14'0,"-2"2"2436,-1-3-796,-2 5-881,0 0 1,-8 6 159,-1 4 0,-7 5 275,1 5-612,-7 3-260,-2 10 0,-7 3 632,0 8-2090,-4 0 1375,20-12 1,1 2-18,-2-1-1,0 0-73,2 2 0,0 2 0,0 2 1,0 2 43,0 0 1,0 0-501,4-1 0,1 0 263,-3 2 1,2 0-1,5-4 1,1 0 11,-1 0 0,0 0 1,1 24-281,7-6 0,5-5-1749,7-3 1323,1-9 1,12-7-201,-1-3-1979,1-4 1340,9-2 105,-8-8 1473,3-1 0,-5-4 0,-1 0 0,2 0 0,2 0 0</inkml:trace>
  <inkml:trace contextRef="#ctx0" brushRef="#br0" timeOffset="104">19329 12756 8108,'-9'0'0,"0"0"515,-1 0 693,1 0-812,4 0 1,1 1 674,4 2-595,0-2-180,0 3-118,4-4 0,-2 0 179,4 0-448,-4 0 160,7 0 1,-7 0-108,4 0 105,-4 0 22,6 0-100,-7 0-567,3 0 367,-4 4-1801,0-3 982,4 3 1030,-2 1 0,6-4 0,-3 3 0</inkml:trace>
  <inkml:trace contextRef="#ctx0" brushRef="#br0" timeOffset="105">19786 12421 8108,'-6'-18'0,"3"3"0,-1-2 0,1 5 1557,0-1-1011,3 8 0,-1 1 13,-2 4 693,-2 0-727,-1 0 0,-5 5-50,2 4 0,-3 5-95,3 4 0,0 5-170,-1 2-179,1 2 147,0-3 1,4 3-242,2-3 98,2 3 1,1-2-213,0 0 128,0-4 1,4 1-96,2-3-500,6 0 419,3-5 0,3-1-767,1-7 662,4-2 0,0-4-223,1 0 50,3 0 197,-3-8-595,0 1 905,3-10-73,-8 2 1,4-4-304,-4-3 413,-1-2-60,1 0 1,-6 1-461,-3 1 1212,-5 2-511,-1-7 1,-4 8 956,0-3-618,-8 2-265,-7 6 1,-6-1 683,-1 3-513,-4 6-468,2-7-376,-4 12 366,0-3 1,0 4 255,0 0-2386,5 0 1476,-4 4 1,8-2-784,1 5 389,3-1 706,6 3 353,4 0 0,0 1 0,5-1 0</inkml:trace>
  <inkml:trace contextRef="#ctx0" brushRef="#br0" timeOffset="106">20242 12337 8108,'-1'-8'943,"-2"1"-472,2-1-295,-4 3 1,2-1 1375,0 0-716,0 3-299,3-5 502,0 7-595,0-7 0,3 6 242,0-4-476,5 4-32,1-3 0,2 2 89,5 0 0,-2 0-30,2 3 1,1 0-262,-1 0 71,2 0 65,-4 0 1,3 1-797,-5 2 215,5 2 258,-11 5 0,5 2-70,-8 1 0,3 3 25,-2 0 359,-6-3-122,-3 5 1,-5-4-71,-2 5 288,1-1-97,-6 1 1,-1-3 138,-4-1-199,1-4 10,2 3 0,3-3-286,1-1-19,8 1 158,-6-10-104,12 3 1,-2-4 147,6 0-217,7 0 88,4 0 1,6 0-23,1 0-91,-1 4 190,3-3 1,-5 7 36,1-5-43,0 4-2,-1-2 0,0 7 393,-3 1-156,-1-1-58,-9 2 0,2-3-15,-4 5 50,0-1-90,-3 0 505,-4 2-282,-1-6 1,-5 6 102,-3-1-381,-1-3 137,-1 1 1,-2-2-978,1 0 440,-1 1 285,-2-4 0,4-3-2416,-1 1 1263,5-5 428,-3 2 882,5-4 0,0 0 0,-1 0 0</inkml:trace>
  <inkml:trace contextRef="#ctx0" brushRef="#br0" timeOffset="107">20558 12113 8108,'10'-18'0,"-1"0"1610,0 3-1041,5 1 1,0 9-19,5 2 941,4 6-627,-4 2-1007,8 13 987,-7 1-462,11 9 1,-9 4-7,6 3 0,-6 2-54,3 3 1,-4 0 62,1 3-355,-7-4 147,-2 3 0,-7-5-9,-3 0-60,-2 0 69,-1 5 0,-8-4-59,-5 2-48,-3-1-830,-7-6-75,3-1 602,-11 0 0,9-4 92,-6 0-1807,7 0 1285,2-9 0,3 4-21,3-4-2237,1-5 1341,7 4 1579,0-8 0,1 4 0,-1-5 0</inkml:trace>
  <inkml:trace contextRef="#ctx0" brushRef="#br0" timeOffset="108">6415 15875 8287,'-13'-10'3276,"-3"-2"-839,-1 0-1000,6 4-632,-1 3-1364,11 5 1,-4 5-1081,2 1 1,2 2-527,-3 1 1358,3 1 1,6-5 806,1-2 0,6 2 0,3 0 0</inkml:trace>
  <inkml:trace contextRef="#ctx0" brushRef="#br0" timeOffset="109">6881 15177 8397,'-9'-5'860,"3"-3"266,-6 5 0,-2-3-367,2 3-719,0 0 1,2 8 260,1 4 1,0 2-8,-1 4 1,2 1-59,2 2 0,-1 2 33,3 2 1,-2 0-295,3 3 0,0 1 87,3-4 0,4 3-405,2-4 140,7 5 40,-3-6 1,8 0-153,-3-5 0,3 0 101,0 0 0,4-2-75,0-3 0,4-2 128,-1-2 1,-2-2 13,2-4 1,-1-1-129,1-2 1,-2-5 90,-5-4 0,0-8 325,-3 1 1,2-4 40,-5 1 471,1-4-464,-8 2 0,-1-5 148,-4-2 1,-1 2 189,-2-2 0,-3 3-93,-7 3 0,-2-2 65,-7 3 1,2 4-287,-1 1 0,-2 7-258,1 0 1,-3 1-450,4 2 0,-1 4-169,3 2 1,4 3-639,-1 3 0,5 0 539,-2 6 762,7-2 0,-2 15 0,3-2 0</inkml:trace>
  <inkml:trace contextRef="#ctx0" brushRef="#br0" timeOffset="110">7439 14935 8111,'-4'-7'1470,"-2"1"1806,2 0-1945,-4-3-1840,7 3 399,-4 2 179,5 4-127,0 0 88,0 4 0,0 2-53,0 3 0,0 1 134,0 3 0,1-2-253,3 5 0,-3-4 41,2 4 1,-2-2-184,-1 2 0,0 0 175,0-3 1,0-1-7,0-3 1,0 1-29,0-1 68,0 4 0,0-2 88,0 1 1,4-5-54,2 0 1,2-2-97,2 1 1,3-1-21,3-2 1,-2-2-209,2 2 1,2-2 95,4-1 0,1 0-172,-2 0 0,0 0 440,4 0 0,0 0 0,3 0 0</inkml:trace>
  <inkml:trace contextRef="#ctx0" brushRef="#br0" timeOffset="111">7644 14832 8345,'-9'0'249,"0"0"0,2 1 142,1 2 1,4 8 599,-1 7 0,2 2-306,1 5 0,-3 0-335,0 3 0,0-1 200,3 1 0,0 3-149,0 0 0,-3 4-652,-1-4-417,1 0 305,3-3 0,0 3-306,0 0 1,0 0 88,0-3 0,0 0-521,0 0 0,0-5 273,0-1 828,0-2 0,0-6 0,0 0 0</inkml:trace>
  <inkml:trace contextRef="#ctx0" brushRef="#br0" timeOffset="112">8017 14944 8123,'4'-19'0,"-3"2"393,2 1 1,-2 3 611,-1 3 0,-4 2-298,-2 2 1,-3-1-247,0 4 0,-1-1 406,-3 4-404,-1 0-150,-5 0 1,-3 0-53,1 0 1,-1 5-100,3 1 1,2 1-190,1-1 1,3 3 279,3-3-1196,1 6 731,0-1 0,4 3-466,2-2 0,2 3 338,1 4 1,1-1-155,2 1 1,2 3 103,4-1 0,5 4 79,1-3 1,6 1 64,1-2 1,2 0 79,-2 4 1,0-8 76,-4 2 0,1-2 99,0 1 1,-5 1 366,-1-1 0,-4-2-235,-3-1 1,-2 1 302,-4 3 0,-4-1-180,-2 1 0,-2-5-6,-2-1 0,0 0-155,-2 0 1,1-2-3,-1-5 0,1 1-7,2-3 1,0-1-187,0-3 1,-1 0-199,1 0 191,0-5-51,3 0 1,-1-4-31,4 0 0,-3-5 152,3-1 0,0-3 7,3 0 1,0-1-18,0 0 1,4-2-6,2-1 1,2-3-11,2 3 1,0 0-4,2 0 0,-1 2 16,1-2 0,0 0 28,0 0 0,-2 0 75,3 4 1,-3-1 316,-1 0 0,-2 4 797,-1-1 1,-4 5 997,1-1-1884,-2 1-1225,-1 6 1,-1 0 281,-2 2 443,2 2 1,-6-2 207,3 6 0,-3 6 0,2 5 0</inkml:trace>
  <inkml:trace contextRef="#ctx0" brushRef="#br0" timeOffset="113">8315 14972 8046,'0'-9'0,"-4"2"1593,1 1-680,-4 0-83,6 1-374,-3-4 0,3 8 208,-2-2-364,2 2 1,-3 2 46,4 2-625,0 3 261,0 3 0,1 3 21,2 1 1,2 3-205,4 0 0,5-2-201,1 2 1,4-1 165,3 4 1,-2-1 211,5-3 0,-4 3-7,1-3 1,-3 3-9,0 0 1,-2 0 197,-1-3 1,-6 3 308,-4-2 0,-5 1-167,-1 2 1,-4-1 38,-5 1 1,-3-1-297,-1-3 1,-3 2-239,0-5 0,-4 4-1346,2-4 781,-3 0 281,7-2 1,-1-2-232,3-2 1,-2-2 707,2-4 0,0 0 0,2 0 0</inkml:trace>
  <inkml:trace contextRef="#ctx0" brushRef="#br0" timeOffset="114">8389 14851 8163,'0'-15'0,"4"2"504,2 4 1,3-1 683,0 1 1,0 1-35,1 1 1,3 0-541,3 4 1,1-3-329,2 3 0,-1-1-352,1 1 1,0 2-381,-1-3 1,5 3 164,2 1 0,-1-3-917,1 0 1198,-1 0 0,4 3 0,0 0 0</inkml:trace>
  <inkml:trace contextRef="#ctx0" brushRef="#br0" timeOffset="115">17216 15354 8253,'-14'-5'628,"0"-1"588,-1-2 1,2 3-56,4 2-239,3-2-71,2 3-313,4-2-676,0 4 1,1 7-530,2-1 0,-1 3-599,5-6 1,0 4 1265,5 0 0,3 1 0,3 1 0</inkml:trace>
  <inkml:trace contextRef="#ctx0" brushRef="#br0" timeOffset="116">17774 14916 8165,'5'-24'453,"-4"-2"56,2 5 1,1 3-502,-1 6-94,0 5 1047,-3 3-556,-4 13 1,0-2 97,-2 8 0,-3 1-251,3 2 0,-2 5-79,-2 2 1,4 3-206,0 3 1,4 2 94,-1 4 1,2 0-128,1-3 1,0 2-17,0-2 0,5-2-84,4-1 0,5 0 53,4-3 1,4-3-143,0-10 1,7-1 71,-1-5 1,5-4-59,-2-2 0,0-6-37,-3-3 0,0-7 21,0-6 0,0-4 274,0-5 1,-5 0-82,-1 1 0,-6-6 242,-4-1 0,-2-2 7,0-1 1,-5 0 252,-2-1 0,-6 1-123,-3 0 1,-7 1 47,-2 2 0,0 6-81,0 6 0,-4 3-52,-3 4 1,1-1-435,2 7 0,4-1-295,-1 6 1,4 1-382,-4 3 0,5 1 99,-2 3 0,6 2 779,1 6 0,4 7 0,-2 5 0</inkml:trace>
  <inkml:trace contextRef="#ctx0" brushRef="#br0" timeOffset="117">18426 14823 8301,'3'-13'0,"0"1"0,2-5 426,-2 2 1,2-2 640,4 2 0,5 1-536,1 5 1,4 0-128,2 0 1,2-1-144,2 1 0,1 4-10,-4 2 1,0 3-126,0 3 0,-5 6-17,1 7 1,-5 2-188,-1 4 1,-3 3 51,-2 6 1,0-1-127,-4 4 0,0 0-61,-3 3 0,-4 2 107,-2 1 0,-4-3-231,-2 0 1,-4 0 153,-5-6 0,-2 0 115,-2-3 0,-1-6 37,5-3 1,-4-5-1,3-4 0,-3-2 14,3-2 0,4-2 14,2-4 1,5-5-47,-1-4 0,2-5 29,4-4 0,2-1-34,4 1 1,1-5 170,2-2 1,3-1-155,7 1 1,-2-1 66,5 5 1,0-1-2,6 3 0,-3 5 190,3 2 1,-1 4 367,1 2 1,1 5-34,5 1 0,0 5-190,0 8 0,-3 1-736,0 5 0,0 0 287,3 3 0,-1-1-1056,-3 4 0,-1-5 306,-4 2 1,-1-5-824,1-2 1658,-5 1 0,4-2 0,-3 0 0</inkml:trace>
  <inkml:trace contextRef="#ctx0" brushRef="#br0" timeOffset="118">19227 14786 8238,'5'-19'0,"0"0"198,-2 1 0,-2-1 361,2 1 0,-1 0-125,-2 2 0,-5 3 147,-1 4 0,-5-1-140,-2 1 1,-4 4-203,-2 2 1,0 3 24,-6 3 1,3 3-112,-3 6 0,4 4-173,0 6 0,5-2-17,4 5 0,1 0-285,2 3 0,4-3-16,2 0 0,3-5-272,3 2 0,2-2 275,4-2 1,2-6 6,1-3 1,0-6 357,3 0 0,4-3 17,2-3 0,2-5 174,-1-5 0,-2-2-131,1 3 0,2-4 135,-1 4 0,0-1 137,-4 4 0,-3 3 240,-3-1 1,-1 5 131,2-1 0,-6 6-251,2 4 1,-5 5-184,-1 4 1,-2 5-181,-1 4 0,0 3-265,0 3 0,-1-1 47,-3 4 0,2-3-321,-4 3 1,1-4-56,-1 1 0,-1-3-378,3-3 1,-2 1-494,3-4 1,0-1 82,3-2 1262,0-4 0,0 2 0,0-2 0</inkml:trace>
  <inkml:trace contextRef="#ctx0" brushRef="#br0" timeOffset="119">19627 14776 8208,'0'-18'0,"0"2"213,0 1 1,0 6 747,0 0 712,0 6-618,0-1-464,0 16 0,0 0-280,0 9 0,0 0-293,0 1 1,0 1 148,0 1 0,4 3-116,3-2 1,-1-2-362,3-1 1,-2-2 245,6 2 0,1-3-445,2-1 1,1-1 42,2-8 1,3 1-116,-1-6 0,4-1 309,-3-3 0,3-6 93,-3-3 0,-1-5-1,-2-8 0,0-3 137,-1-6 1,-3 1 373,-3-4 0,-1 2-200,2-5 0,-6 5 456,2-6 1,-2 10-232,-1 0 1,1 7 370,-4-1 1,0 6 413,-3 4-532,0 6 1,0 6-279,0 6 1,0 6-249,0 4 0,0 6 156,0 3 1,-3 6-1,0 3 1,-3 2-216,3 1 1,-3 0-68,2 1 0,-2 0-98,3 2 1,-1-1-265,1 1 1,1-2-101,-4-1 1,4 1 71,-2-1 0,2-4-171,-1-2 1,2-6 2,-2-3 1,2-6-184,1 0 0,0-8-541,0 1 540,0-6 785,0 2 0,0-1 0,0 1 0</inkml:trace>
  <inkml:trace contextRef="#ctx0" brushRef="#br0" timeOffset="120">9916 14869 8432,'-3'-18'0,"0"-1"0,0 5 325,3 1-252,0 7 1,-3 3-253,0 6 0,-2 6 43,2 7 1,1 5 470,-4 0 0,0 5-33,-3-1 1,-1-1-63,1 1 1,-5-4-94,-1 4 1,-4 0-26,-2 3 0,-3-3-54,-4 0 0,-3-4 60,0 4 0,0-4-182,3 1 0,4-6 66,2 0 1,7-5-392,2 1 178,3-1 153,5-2 1,5 0 100,6 1 0,3-1 0,4 0 0,1 1-56,5-1 0,4 1 15,1 3 0,4 0-310,3 3 0,-1 0-70,5-3 0,-4 2-95,3-2 1,-1 2 98,1-2 0,-2-4-118,-4-3 1,0-4 481,0 1 0,0-2 0,0-1 0</inkml:trace>
  <inkml:trace contextRef="#ctx0" brushRef="#br0" timeOffset="121">9851 15270 8457,'-23'-19'0,"4"1"-36,5 3-151,5 2 1,5 7-369,4 3 531,4 6 0,9 2 399,3 1 0,2 1-125,4-4 1,4 3 225,8-3 1,1 4-224,9-4 0,4 3-454,-20-4 1,0-1-1,4 1 1,1-1 281,4-1 0,1 0 0,1 0 0,1 0-383,4 0 0,-1 0 1,2 0-1,0 0 363,3 0 0,1 0 1,2 0-1,1 0-32,-15 0 1,0 0 0,1 0 0,-1 0-1,0 0 1,0 0-314,2 0 0,-1 0 1,0 0-1,1 0 0,1 0 1,-1 0 271,1 0 0,1 0 0,-1 0 0,1-1 0,0 0 0,0 0 35,3 0 0,-1 0 0,1 0 0,-2 0 0,-1-1 0,1 1-68,1 0 0,1 0 0,-1 0 1,-1 0-1,0 1 0,-1 0 33,2-1 1,-1 0 0,1 0 0,-2 0 0,1 0 0,0 1 46,1-2 0,1 1 0,-1 0 0,-2 1 0,0 0 0,-1-1-22,3 0 1,-1 0 0,1 0-1,-2 1 1,1-1 0,0 1 3,1 0 1,0 0 0,1 0 0,0 0 0,0 0 0,1 0 13,0 0 1,1 0 0,-1 0 0,-1 0 0,0 0-1,1 0-209,0 0 1,1 0 0,-1 0 0,0 1 0,1 0 0,-1 0 218,-1 0 0,1 0 1,-1 0-1,1 1 1,0 1-1,0-1-9,-1-1 1,1 0-1,-1 0 1,-3 1-1,-2 0 1,1 0-192,0-1 0,-1 0 0,0 0 0,-2 1 0,-1 0 0,1 0 69,16 0 0,-1-1 0,0 1 1,-1 1 17,-3-2 1,0 1-1,-5-2 1,0 1 60,-1 0 0,-1 1 1,-2-2-1,0 1 154,-2-1 1,0 0 0,-1 0 0,0 0-151,0 0 0,-1 0 1,-3 0-1,-1 0 90,1 0 0,-2 0 1,0 0-1,-2 1-15,0 0 0,0 1 0,2-2 0,0 1-27,1 0 1,0 1 0,-2 0 0,-1 0 353,0 0 0,0-1 0,22 6-331,-1-4 0,-1 3-157,-1-3 0,-2 3 139,-1-3 0,-2 1-9,-2-1 1,-1-1 669,1 1 0,-5-2-650,-1-1 0,-1 0 88,1 0 0,3 0-105,-3 0 1,-2 0-60,-1 0 1,-2 0 744,-1 0 0,2-3-790,-2-1 1,-2 0 560,-8 1 1,0 2-445,-3-2 1,-1-1 782,-5 1-495,0-4 1,-2 1-36,-1-3 0,-4 3-17,1 0 0,-2-1-284,-1-2 1,0 0-83,0 0 1,-4-2-274,-2-1 1,-4 0 171,-2-3 0,-3-1-84,-3-2 1,-4-1 194,0 1 1,0-1 11,0 0 0,2 4 99,-1-1 1,-2 2-85,1-2 0,1 3 154,6 3 0,-2 4-107,5 0 1,-1 1-38,4-1-134,0 2-104,4 4 0,2 1 136,6 2 1,2-1-93,4 4 0,5 0 350,1 3 0,6 1-81,1-1 0,3 0-7,0 1 1,2 0-20,1 2 0,0 2 211,0 1 0,-1 3-118,-2-2 1,-3 1 206,-3 2 1,-2-1-83,-5 1 1,-1 0 108,-8-1 1,1 2 19,-4 2 0,-8-3-144,-1 3 1,-8-2-153,-1-2 0,-2 2-331,-5 2 1,1 1-541,-4 5 0,-4 1-333,-3 2 1,-2 4 1133,17-16 0,0 2 0,0 0 0,-1 1 0,-1 3 0,0 0 0,0 1 0,-1 1 0,2 0 0</inkml:trace>
  <inkml:trace contextRef="#ctx0" brushRef="#br0" timeOffset="122">5819 16443 8318,'-9'-7'0,"0"-3"0,5 0-91,4 4 1,8 2 0,9 4-599,7 0 0,3 3 524,10 0 0,0 1 637,6-1 0,6-2-458,-22 1 1,1-1 0,4 0 0,2-1 131,2 0 1,2 0-1,2 0 1,0 0-223,3 1 0,1-2 0,2-1 0,2-1 168,3-1 0,0-1 0,-15 2 1,0-1-1,1 1-2,2-2 1,0-1 0,1 1 0,-2 1 0,0 0 0,1 1-300,1-1 0,0 0 0,1-1 0,-2 1 0,0-1 0,0 0 282,1 0 0,0 0 0,1-1 0,-1 1 0,-1-1 1,2 0-109,1-1 1,0 1 0,1 0 0,-2 0 0,0 0 0,0-1 8,0 1 1,1 0-1,-1 0 1,0-1-1,0 1 1,0-1-15,1 0 1,-1 0-1,0-1 1,0 1 0,0-1-1,-1 0 23,2-1 0,0-1 0,-1 1 0,-4-1 1,0 1-1,-1 0-24,0 0 1,-1-1 0,0 1 0,15-5 0,0-1-157,0 0 1,0-1 0,-1 0 0,0-1 335,-1-2 0,0 0 0,-5 1 1,0-2-112,-1 0 1,0 0 0,-5 1 0,-1-2 13,-1 0 1,-2-1 0,-2 1 0,-1 0-48,-1-1 0,-2 0 0,-1 0 0,-1-1 47,-3 1 1,-1 0-1,0-1 1,-1 0-77,-3-2 0,0 0 1,-1-1-1,-1 0 131,-2-1 1,-1-2 0,-2 2 0,-2-1-227,-1 0 0,-1 0 0,-2 0 0,-2 0 70,0 0 1,-1 0 0,-3-1 0,-3 0-55,0 1 0,-3 0 0,-1-1 1,-3 1 99,-1 3 1,-2 1 0,-3-3 0,-1 1-1,-4 1 1,-1 0-1,-3 0 1,-2 2 52,-3 0 0,-1 2 0,-1 2 0,-1 1-109,-2 2 1,-1 1-1,-1-1 1,-1 1-23,-2 1 0,0 0 0,-3-2 0,0 0 39,-2 3 0,1 1 0,-2-1 0,-1 2-52,3 3 0,-1 1 1,-1-2-1,-2 1 84,15 3 0,0 1 0,-1 1 0,0-1 0,-1 1 0,0 0 43,-1 1 0,-1 0 0,1 0 1,-1 1-1,1 1 0,-1-1-26,1 0 0,-1 0 0,1 0 0,0 1 0,1 2 0,-2-1 51,0 1 1,0 0-1,0 0 1,-1 2-1,0 0 1,1 1 22,-1 0 0,1 0 1,0 0-1,-2 1 1,1 0-1,0 0-45,2 0 0,1 0 0,0 0 0,-1 2 0,-1-1 0,1 1-4,0 0 1,0 0-1,-1 1 1,0 0 0,-1 0-1,0 1-4,0 0 1,0 0 0,-1 1 0,0 1 0,0 0-1,0 1-120,1 1 0,1 1 1,0 0-1,-1 1 0,0 0 1,0 1 109,0 0 1,-1 1-1,1 0 1,0 2-1,1 1 1,0 0-9,1 0 1,1 1 0,0 0-1,3 0 1,0 1 0,1 0-85,3-2 1,1 1-1,1 0 1,-12 10-1,1 2 134,3 0 1,1 0 0,3-1 0,2 0-98,6 1 1,1 1-1,3-4 1,2 1 40,6-1 0,2 0 1,1-4-1,2 1-42,3 0 1,2 0 0,2 24-178,2-25 1,2-1 0,12 24-18,6-7 0,-5-20 0,1 0 352,3-1 1,2-1-1,1-1 1,3-3-327,1 1 0,2-1 0,4 0 0,2-1-428,2 0 1,1-1 643,4 0 0,0 1 0,0-2 0,0 1 0,2 0 0,0 1 0,0 0 0</inkml:trace>
  <inkml:trace contextRef="#ctx0" brushRef="#br0" timeOffset="123">4069 17030 8493,'-9'-19'627,"-1"0"0,2 5 2472,2 1-3739,-3 7 0,5 9 255,-2 7 1,2 8 752,4 1 1,0 6-80,0 0 1,0 0-70,0 0 0,0 5-166,0-2 0,0 3-3,0 0 0,1 2-110,2 5 1,-2 3-434,2 2 1,1 1 286,-1 2 0,4-4-351,-4 4 0,0-5-254,-3-1 1,1-2 138,2 0 1,-2-6-506,2-4 1176,-2-1 0,-4-4 0,0 2 0,1-3 0,1-3 0</inkml:trace>
  <inkml:trace contextRef="#ctx0" brushRef="#br0" timeOffset="124">3957 17532 8362,'0'-12'625,"0"0"1,0-2 912,0 2 1,8 1-1393,5-1 1,7 5-813,5 0 1,7 5 428,6-1 1,2 2 210,3 1 0,2 0-805,-5 0 1,1 0 286,-4 0 0,-1 1-181,-2 2 0,-2-2 725,-4 2 0,0 3 0,0-1 0</inkml:trace>
  <inkml:trace contextRef="#ctx0" brushRef="#br0" timeOffset="125">4441 17011 8472,'-9'-19'0,"0"6"1664,-1 4-1532,5-1 1,1 11-466,4 2 1,0 5 24,0 10 0,0 0 34,0 7 1,0 3-1,0 3 0,0 4-34,0-1 0,3 6 34,0 4 0,4 1-316,0 2 1,-2 2 349,1 1 1,0 0 570,4-4 0,-1-3 688,0-3 0,-3-3-251,1-3 0,-1-1 220,3-6 1,-3-6-1341,1-2 352,-5-7 0,5 3 0,-4-3 0,0 3 0</inkml:trace>
  <inkml:trace contextRef="#ctx0" brushRef="#br0" timeOffset="126">4711 17179 8363,'-5'0'59,"1"0"301,0 0-193,3 0 1322,-3 0 1,7-5-1489,0-1 0,3-3 85,-3-4 1,1-1-121,-1-5 0,2 0 108,1-3 1,-1-2 65,-2-4 0,-1 3-24,4 1 0,-4 3 97,1-1 1,2 4-2,-2 2 0,0 3 550,-3 3-894,0 1 181,0 4-1469,0 1 1087,4 12 0,-2-2-101,4 7 1,0-3 85,4-1 0,-1 2-24,0 1 0,1-2 74,-1 3 1,0-3 73,1-1 1,-2-2 101,-2-1 0,2-3 378,-1 3 439,1-4-557,1 2 0,-1-8 149,-1-2 1,0-2 0,-4-2 1,1-3-156,-1-3 1,-2 2 12,2-2 0,-2 4 102,-1-4 0,4 5 42,-1-1 1,0 4 779,-3 2-535,0 4-117,0-6-884,0 7 1,0-2 122,0 6 0,0 2-73,0 4 0,1 1 23,2-1 1,1 4-330,2 3 1,3 2 96,-3 0 1,-1 1 136,1-1 1,0 4-590,4 0 1077,-1 0 0,0 0 0,1 2 0</inkml:trace>
  <inkml:trace contextRef="#ctx0" brushRef="#br0" timeOffset="127">5130 17151 9413,'-5'-6'2646,"1"1"-4055,4 2 1601,0 2 358,0-3-423,0 0 1,0-1-193,0-5 1,3-2 4,0 0 0,4-5 103,0 1 0,-2-4-151,1-2 1,0-3 7,4 3 0,-2-2 183,-2 2 0,2 0 72,-2 4 1,2 0-41,-2 2 0,-1 6 67,-2 4 69,-2 4-412,3-2 1,-1 5 154,1 2 1,0 2-29,-1 4 0,-1 1-24,4-1 0,-1 1-197,1 3 1,3-2-26,-3 5 1,2-1-158,2 4 0,-2-1 11,-2 1 1,2 1 22,-1 1 1,0-1 13,-1 2 1,1-3 156,-4 0 1,4 0-167,-4-1 0,0-2 398,-3-1 0,0-3 0,0 1 0,0-4 0</inkml:trace>
  <inkml:trace contextRef="#ctx0" brushRef="#br0" timeOffset="128">5195 17076 8363,'-8'-14'0,"2"1"0,1 4-330,2 3-181,2-3 0,-2 8 573,6-2 0,-1 2-117,4 1 0,0-3 23,3 0 1,1 0-208,-1 3 0,1 0 239,3 0 0,1 0 0,5 0 0</inkml:trace>
  <inkml:trace contextRef="#ctx0" brushRef="#br0" timeOffset="129">5465 17002 7057,'4'6'-352,"-1"0"1,3 0 683,-3 4 0,3 0-248,-3 2 1,4-1 156,-4 1 0,1-2-74,-1 0 1,-2-1-149,2 0 1,-2-2 146,-1-1 481,0-4-575,0 2 1,-1-5-42,-2-2 1,-1-3 147,-2-7 0,-3-1-26,3-5 1,-1-1 71,1-1 1,-2 1-162,5-2 1,-3 2-3,3-2 0,0 2 12,3-1 0,0 4-7,0 1 1,4 4 46,2-3 1,2 6-32,2 0 0,-1 6 79,0 0 0,4 2-86,-1 1 0,4 0 8,-4 0 0,4 5-31,-4 4 1,2 1-99,-2 2 1,-5 1 66,3 0 0,-6-1-126,2-2 0,-4 2-70,1 0 190,-2 1 0,-1-4-213,0 0 0,-1 1-264,-2-1 0,2-3-471,-2 0 0,-1 1 932,1 2 0,-5 4 0,3 2 0</inkml:trace>
  <inkml:trace contextRef="#ctx0" brushRef="#br0" timeOffset="130">5801 17141 10456,'9'0'2,"0"-1"437,1-2 0,2 2-75,0-2 1,5 2 100,-2 1 1,4 0-354,3 0 0,-1 0-235,3 0 0,-2 0-613,3 0 1,-1 0 371,1 0 1,0 4-649,-3 2 1,0 3 237,-4 0 1,0 1 773,-2 3 0,-3 1 0,-4 5 0</inkml:trace>
  <inkml:trace contextRef="#ctx0" brushRef="#br0" timeOffset="131">5978 17449 8248,'-10'-5'1155,"5"4"0,2-3-1811,6 4 0,2 0 893,5 0 0,2 0-202,0 0 0,8-1-119,-1-2 0,6 2-240,-1-2 1,3 1-212,1-1 1,1 1 83,2-5 299,2 5 1,9-6 0,0 3 0</inkml:trace>
  <inkml:trace contextRef="#ctx0" brushRef="#br0" timeOffset="132">6639 17104 8112,'-6'-14'0,"-1"0"3276,4 5-1796,0 4-2394,3 0 1,3 10 907,0 1 0,3 5 552,-2 2 1,3 3-395,-1 0 1,2 4-54,2 2 0,-1 4-225,0-1 0,1 3 137,-1 3 1,0 0-623,0 6 0,1-2-100,-1 6 1,0-6-5,1-1 1,-2-3 163,-2 3 0,1-8 551,-3-1 0,3-5 0,-2-1 0</inkml:trace>
  <inkml:trace contextRef="#ctx0" brushRef="#br0" timeOffset="133">6592 17169 8189,'-9'-18'1689,"4"-1"-1309,1 0 1,6 5-1564,4 1 427,8 7 380,10-2 0,7 7 681,0-2-101,4 2 38,-2 1 1,6 7 762,1 2 1,-1 8-548,5 2 0,-1 0 68,4 6 0,-6 0-511,-4 3 1,-1 0 101,-9 0 1,1-1-247,-9-3 0,-3 2 147,-10-4 1,-2-1-44,-4-6 1,-4 3 62,-2-3 1,-7 3 248,-2 0 0,-4 1-313,-3 0 1,2-1-26,-5 1 0,3 0-1058,-3-1 0,1 1 556,0-1 0,1 4 553,4 0 0,-3 0 0,3-4 0,2 1 0,4-1 0,0 1 0</inkml:trace>
  <inkml:trace contextRef="#ctx0" brushRef="#br0" timeOffset="134">7169 17579 8129,'10'-4'412,"-1"-2"0,5-3 635,5 0 0,9-1-899,9-3 1,2 3-544,4-3 1,-4-1 675,2-2 1,-7 2-28,-3-2 1,-7 5-115,-6-1 0,0 0 68,-6 0 0,0 0-95,-6-3 1,1 4 100,-4-2 0,-1 0-53,-5 0 1,-2 1 108,-4 3 1,-2-1-77,-1 1 0,-2 4-136,-1 2 1,-3 2 136,3 1 1,0 0-187,0 0 1,3 1-112,0 2 1,1 2-279,-2 4 1,4 1-213,0-1 0,0 4-540,6 3 1,-3 5 389,3 0 0,0 5-244,3-1 0,1 3 144,2 3 842,2-2 0,4 3 0,1-4 0</inkml:trace>
  <inkml:trace contextRef="#ctx0" brushRef="#br0" timeOffset="135">7560 17644 8129,'6'1'360,"-3"2"180,-2-2 0,0 3-342,2-4 1,-1 1 40,4 3 1,-3-3-350,3 2 0,-2-2-4,2-1 0,-3 0-104,3 0 0,-1-1 149,1-2 0,3-3-138,-3-3 1,1-4 171,-1-3 0,3-6-2,-3-2 1,2-7 305,1-4 1,4-1-86,-1-1 0,2 4 159,-2 2 1,-2 3 228,3 3 0,0 3 256,0 7 1,0 2-377,0 7 1,-3 2 9,2 4 1,3 1-668,0 2 0,-1 5 222,-2 5 0,2 3-290,-2 0 1,1 1 189,-4 2 0,0 1-103,0 1 0,-2-1-318,-1 2 1,-3 1-336,3-2 0,-4 1 131,1-3 0,2-1-243,-2 1 0,1-1 289,-1-3 662,-2-1 0,11-5 0,-1 0 0</inkml:trace>
  <inkml:trace contextRef="#ctx0" brushRef="#br0" timeOffset="136">8287 16909 8022,'0'-10'3276,"0"1"-869,-4 0-3590,2 3 1164,7 19 1,-2 3 495,6 15 1,-2-1-308,3 1 0,-2 3-109,-2 3 0,1 4-596,-4 3 1,4 4 389,-4 2 0,0 0-413,-3-4 0,3 2-106,0 1 1,0-5-267,-3-1 1,0-4 929,0-5 0,0 2 0,0-4 0,0-2 0,0-3 0</inkml:trace>
  <inkml:trace contextRef="#ctx0" brushRef="#br0" timeOffset="137">8091 17495 8026,'-14'-26'0,"1"4"1638,3 1 0,10 11-252,6 1 1,7 1-1773,5 5 1,4-7 515,0 4 0,2-4 529,-2 4 1,5-3-454,1 0 0,1-2 25,5 1 0,-4 0-118,1 7 0,1-3 63,-1 3 1,0 0-42,-3 3 0,-4 4 58,-2 2 1,-3 3-148,0 4 1,-1-2-15,-3 5 0,-1-2-140,-5 2 0,-3 1 218,0-1 0,-1 4 7,2 2 1,-3 0-295,-4-4 0,0 1-339,0 0 1,0-2-19,0-1 0,0 0 239,0-3 0,-1 2-740,-2-2 1,1 2 141,-5-2 1,5-1-699,-1-3 1591,2 1 0,-3-1 0,-1 0 0</inkml:trace>
  <inkml:trace contextRef="#ctx0" brushRef="#br0" timeOffset="138">8696 17067 8037,'4'-10'0,"6"-3"0,4-1 0</inkml:trace>
  <inkml:trace contextRef="#ctx0" brushRef="#br0" timeOffset="139">9078 17244 9483,'0'-10'1638,"-4"1"0,2 3-562,-4 0-770,4 4 0,-7-4 268,3 3 0,-3 2-273,-4-2 0,3 2-69,-2 1 0,-2 1-583,2 2 1,2 1 263,4 3 0,4 1-456,-1-2 0,2 2 288,1 2 0,1 2 115,2 1 0,5 2 60,5-3 0,3 4 109,0-4 0,-2 4-150,2-4 1,-1 5 161,4-2 1,-1-1-215,-3-2 1,-1 0 184,-5 0 0,-4-2 244,-2 3 1,-2-2-142,-1 2 1,-4-3-245,-2 2 1,-3 0 12,-4 0 0,0-1-159,-3 1 0,0-2-694,3 0 0,-2-2 451,2-2 1,1 1-1553,3-4 2070,3 1 0,-2-4 0,3 0 0</inkml:trace>
  <inkml:trace contextRef="#ctx0" brushRef="#br0" timeOffset="140">9348 16936 8037,'0'-27'0,"4"0"1638,2 2 0,3 9-194,0 7 0,0 6-804,1 0 0,-1 6-201,0 3 1,0 3-4,-3 4 0,1 2 47,-4 7 1,3 5-144,-3 4 1,2 4-306,-2-1 0,-2 2-102,2 2 0,2-1-173,1 0 0,-1-3 28,2 0 0,-1-2-270,3 2 1,1-4 14,3 1 1,-3-5-382,3-2 0,0-4 198,-1-1 1,4-3-155,-4-6 0,4 0 170,-4-7 0,4 0-82,-4-3 0,4 0 716,-4 0 0,5-4 0,-3-1 0</inkml:trace>
  <inkml:trace contextRef="#ctx0" brushRef="#br0" timeOffset="141">9320 17067 7989,'-18'-24'1946,"7"2"-308,5 7 0,7 5-1751,8 7 0,7 2-444,12 1 0,0 3 524,0 1 1,4-1-2,2-3 1,1 0-14,-1 0 0,2 0-326,-1 0 1,-2 0-199,1 0 0,-4 0 55,1 0 1,-9 0 515,-4 0 0,-10 0 0,1 0 0</inkml:trace>
  <inkml:trace contextRef="#ctx0" brushRef="#br0" timeOffset="142">5493 17104 8212,'-6'-6'-74,"0"0"0,3 4-231,-3-2 32,4 3 0,-4 1 523,3 0 249,2 5 1,-3 0-241,4 4 1,0 3-22,0 1 0,3 0-223,0 0 1,2-2 69,-2 5 0,-1-4-158,4 4 0,-3-4 25,3 3 0,-1-2-101,2 2 0,0-2 53,-4 2 0,3-2 28,-3 2 1,3-3-26,-2 0 8,3-2 169,-6 0 1,4-4-154,-2 0 162,-2-4 36,3 2 20,-4-4-113,0-4 0,0 2 41,0-4-88,0 0 0,0-4-91,0 1 0,0 0 63,0-1 0,0-2 43,0 0 0,0-1 119,0 4 1,0 0-126,0-1 1,-1-1 1,-2 2 1,2-6-2,-2 6 1,2 1 6,1 1 0,-3 1-14,0-3 48,0 0-80,-1-1 0,1 1 35,-3 0 1,4 2 80,-1 1 1,-1 3-11,1-3 0,-1 4 372,1-1-279,2-2 39,-4 3-156,1-2-6,3 4-574,-3 0 602,12 0 30,-1 0-232,6 0 0,-4-3-196,1 0 1,-1-1-145,0 1 0,1 2 478,-1-2 0,4-2 0,2-1 0</inkml:trace>
</inkml:ink>
</file>

<file path=ppt/media/image12.tiff>
</file>

<file path=ppt/media/image13.tiff>
</file>

<file path=ppt/media/image14.tiff>
</file>

<file path=ppt/media/image15.png>
</file>

<file path=ppt/media/image16.png>
</file>

<file path=ppt/media/image17.png>
</file>

<file path=ppt/media/image19.tiff>
</file>

<file path=ppt/media/image2.png>
</file>

<file path=ppt/media/image6.png>
</file>

<file path=ppt/media/image7.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9B5AFF-1921-5C4D-892A-67FF1AE0E49C}" type="datetimeFigureOut">
              <a:rPr lang="en-US" smtClean="0"/>
              <a:t>10/5/23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AC2DA8E-D7F9-6845-93D9-ECE955EF358C}" type="slidenum">
              <a:rPr lang="en-US" smtClean="0"/>
              <a:t>‹#›</a:t>
            </a:fld>
            <a:endParaRPr lang="en-US"/>
          </a:p>
        </p:txBody>
      </p:sp>
    </p:spTree>
    <p:extLst>
      <p:ext uri="{BB962C8B-B14F-4D97-AF65-F5344CB8AC3E}">
        <p14:creationId xmlns:p14="http://schemas.microsoft.com/office/powerpoint/2010/main" val="199081577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C2DA8E-D7F9-6845-93D9-ECE955EF358C}" type="slidenum">
              <a:rPr lang="en-US" smtClean="0"/>
              <a:t>1</a:t>
            </a:fld>
            <a:endParaRPr lang="en-US"/>
          </a:p>
        </p:txBody>
      </p:sp>
    </p:spTree>
    <p:extLst>
      <p:ext uri="{BB962C8B-B14F-4D97-AF65-F5344CB8AC3E}">
        <p14:creationId xmlns:p14="http://schemas.microsoft.com/office/powerpoint/2010/main" val="19826621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AC2DA8E-D7F9-6845-93D9-ECE955EF358C}" type="slidenum">
              <a:rPr lang="en-US" smtClean="0"/>
              <a:t>8</a:t>
            </a:fld>
            <a:endParaRPr lang="en-US"/>
          </a:p>
        </p:txBody>
      </p:sp>
    </p:spTree>
    <p:extLst>
      <p:ext uri="{BB962C8B-B14F-4D97-AF65-F5344CB8AC3E}">
        <p14:creationId xmlns:p14="http://schemas.microsoft.com/office/powerpoint/2010/main" val="9917233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identify hypotheses = L, S</a:t>
            </a:r>
          </a:p>
          <a:p>
            <a:r>
              <a:rPr lang="en-US" dirty="0"/>
              <a:t>identify data = receive choc chip cookie = C.</a:t>
            </a:r>
          </a:p>
          <a:p>
            <a:r>
              <a:rPr lang="en-US" dirty="0"/>
              <a:t>What is P(D |H </a:t>
            </a:r>
            <a:r>
              <a:rPr lang="en-US" dirty="0" err="1"/>
              <a:t>i</a:t>
            </a:r>
            <a:r>
              <a:rPr lang="en-US" dirty="0"/>
              <a:t>)?  P(C|S) = ½, and P(C|L) = 1/3</a:t>
            </a:r>
          </a:p>
          <a:p>
            <a:r>
              <a:rPr lang="en-US" dirty="0"/>
              <a:t>H(ML) = Sanders.</a:t>
            </a:r>
          </a:p>
        </p:txBody>
      </p:sp>
      <p:sp>
        <p:nvSpPr>
          <p:cNvPr id="4" name="Slide Number Placeholder 3"/>
          <p:cNvSpPr>
            <a:spLocks noGrp="1"/>
          </p:cNvSpPr>
          <p:nvPr>
            <p:ph type="sldNum" sz="quarter" idx="5"/>
          </p:nvPr>
        </p:nvSpPr>
        <p:spPr/>
        <p:txBody>
          <a:bodyPr/>
          <a:lstStyle/>
          <a:p>
            <a:fld id="{1AC2DA8E-D7F9-6845-93D9-ECE955EF358C}" type="slidenum">
              <a:rPr lang="en-US" smtClean="0"/>
              <a:t>15</a:t>
            </a:fld>
            <a:endParaRPr lang="en-US"/>
          </a:p>
        </p:txBody>
      </p:sp>
    </p:spTree>
    <p:extLst>
      <p:ext uri="{BB962C8B-B14F-4D97-AF65-F5344CB8AC3E}">
        <p14:creationId xmlns:p14="http://schemas.microsoft.com/office/powerpoint/2010/main" val="4234370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Prior probability = probability that something is true before you see any evidence one way or another (unconditional </a:t>
            </a:r>
            <a:r>
              <a:rPr lang="en-US" dirty="0" err="1"/>
              <a:t>prob</a:t>
            </a:r>
            <a:r>
              <a:rPr lang="en-US" dirty="0"/>
              <a:t>)  P(Hi)</a:t>
            </a:r>
          </a:p>
          <a:p>
            <a:r>
              <a:rPr lang="en-US" dirty="0"/>
              <a:t>Posterior probability = probability that something is true after you see all the evidence.  (conditional </a:t>
            </a:r>
            <a:r>
              <a:rPr lang="en-US" dirty="0" err="1"/>
              <a:t>prob</a:t>
            </a:r>
            <a:r>
              <a:rPr lang="en-US" dirty="0"/>
              <a:t>) P(Hi | D).</a:t>
            </a:r>
          </a:p>
        </p:txBody>
      </p:sp>
      <p:sp>
        <p:nvSpPr>
          <p:cNvPr id="4" name="Slide Number Placeholder 3"/>
          <p:cNvSpPr>
            <a:spLocks noGrp="1"/>
          </p:cNvSpPr>
          <p:nvPr>
            <p:ph type="sldNum" sz="quarter" idx="5"/>
          </p:nvPr>
        </p:nvSpPr>
        <p:spPr/>
        <p:txBody>
          <a:bodyPr/>
          <a:lstStyle/>
          <a:p>
            <a:fld id="{1AC2DA8E-D7F9-6845-93D9-ECE955EF358C}" type="slidenum">
              <a:rPr lang="en-US" smtClean="0"/>
              <a:t>19</a:t>
            </a:fld>
            <a:endParaRPr lang="en-US"/>
          </a:p>
        </p:txBody>
      </p:sp>
    </p:spTree>
    <p:extLst>
      <p:ext uri="{BB962C8B-B14F-4D97-AF65-F5344CB8AC3E}">
        <p14:creationId xmlns:p14="http://schemas.microsoft.com/office/powerpoint/2010/main" val="8041684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identify hypotheses = L, S</a:t>
            </a:r>
          </a:p>
          <a:p>
            <a:r>
              <a:rPr lang="en-US" dirty="0"/>
              <a:t>identify data = receive choc chip cookie = C.</a:t>
            </a:r>
          </a:p>
          <a:p>
            <a:r>
              <a:rPr lang="en-US" dirty="0"/>
              <a:t>What is P(D |H </a:t>
            </a:r>
            <a:r>
              <a:rPr lang="en-US" dirty="0" err="1"/>
              <a:t>i</a:t>
            </a:r>
            <a:r>
              <a:rPr lang="en-US" dirty="0"/>
              <a:t>)?  P(C|S) = ½, and P(C|L) = 1/3</a:t>
            </a:r>
          </a:p>
          <a:p>
            <a:r>
              <a:rPr lang="en-US" dirty="0"/>
              <a:t>P(S) = 0.1 P(L) = 0.9</a:t>
            </a:r>
          </a:p>
          <a:p>
            <a:r>
              <a:rPr lang="en-US" dirty="0"/>
              <a:t>Compare P(C|L)P(L) = (1/3)*0.9 = 0.3</a:t>
            </a:r>
          </a:p>
          <a:p>
            <a:r>
              <a:rPr lang="en-US" dirty="0"/>
              <a:t>P(C|S)P(S) = (1/2)*.1 = 0.05</a:t>
            </a:r>
          </a:p>
          <a:p>
            <a:r>
              <a:rPr lang="en-US" dirty="0"/>
              <a:t>H(MAP) = Larkins.</a:t>
            </a:r>
          </a:p>
        </p:txBody>
      </p:sp>
      <p:sp>
        <p:nvSpPr>
          <p:cNvPr id="4" name="Slide Number Placeholder 3"/>
          <p:cNvSpPr>
            <a:spLocks noGrp="1"/>
          </p:cNvSpPr>
          <p:nvPr>
            <p:ph type="sldNum" sz="quarter" idx="5"/>
          </p:nvPr>
        </p:nvSpPr>
        <p:spPr/>
        <p:txBody>
          <a:bodyPr/>
          <a:lstStyle/>
          <a:p>
            <a:fld id="{1AC2DA8E-D7F9-6845-93D9-ECE955EF358C}" type="slidenum">
              <a:rPr lang="en-US" smtClean="0"/>
              <a:t>22</a:t>
            </a:fld>
            <a:endParaRPr lang="en-US"/>
          </a:p>
        </p:txBody>
      </p:sp>
    </p:spTree>
    <p:extLst>
      <p:ext uri="{BB962C8B-B14F-4D97-AF65-F5344CB8AC3E}">
        <p14:creationId xmlns:p14="http://schemas.microsoft.com/office/powerpoint/2010/main" val="2604134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when P(Hi) is equal for all Hi.</a:t>
            </a:r>
          </a:p>
        </p:txBody>
      </p:sp>
      <p:sp>
        <p:nvSpPr>
          <p:cNvPr id="4" name="Slide Number Placeholder 3"/>
          <p:cNvSpPr>
            <a:spLocks noGrp="1"/>
          </p:cNvSpPr>
          <p:nvPr>
            <p:ph type="sldNum" sz="quarter" idx="5"/>
          </p:nvPr>
        </p:nvSpPr>
        <p:spPr/>
        <p:txBody>
          <a:bodyPr/>
          <a:lstStyle/>
          <a:p>
            <a:fld id="{1AC2DA8E-D7F9-6845-93D9-ECE955EF358C}" type="slidenum">
              <a:rPr lang="en-US" smtClean="0"/>
              <a:t>28</a:t>
            </a:fld>
            <a:endParaRPr lang="en-US"/>
          </a:p>
        </p:txBody>
      </p:sp>
    </p:spTree>
    <p:extLst>
      <p:ext uri="{BB962C8B-B14F-4D97-AF65-F5344CB8AC3E}">
        <p14:creationId xmlns:p14="http://schemas.microsoft.com/office/powerpoint/2010/main" val="676085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P(D_1\</a:t>
            </a:r>
            <a:r>
              <a:rPr lang="en-US" sz="1200" kern="1200" dirty="0" err="1">
                <a:solidFill>
                  <a:schemeClr val="tx1"/>
                </a:solidFill>
                <a:latin typeface="+mn-lt"/>
                <a:ea typeface="+mn-ea"/>
                <a:cs typeface="+mn-cs"/>
              </a:rPr>
              <a:t>ldots</a:t>
            </a:r>
            <a:r>
              <a:rPr lang="en-US" sz="1200" kern="1200" dirty="0">
                <a:solidFill>
                  <a:schemeClr val="tx1"/>
                </a:solidFill>
                <a:latin typeface="+mn-lt"/>
                <a:ea typeface="+mn-ea"/>
                <a:cs typeface="+mn-cs"/>
              </a:rPr>
              <a:t>, </a:t>
            </a:r>
            <a:r>
              <a:rPr lang="en-US" sz="1200" kern="1200" dirty="0" err="1">
                <a:solidFill>
                  <a:schemeClr val="tx1"/>
                </a:solidFill>
                <a:latin typeface="+mn-lt"/>
                <a:ea typeface="+mn-ea"/>
                <a:cs typeface="+mn-cs"/>
              </a:rPr>
              <a:t>D_m</a:t>
            </a:r>
            <a:r>
              <a:rPr lang="en-US" sz="1200" kern="1200" dirty="0">
                <a:solidFill>
                  <a:schemeClr val="tx1"/>
                </a:solidFill>
                <a:latin typeface="+mn-lt"/>
                <a:ea typeface="+mn-ea"/>
                <a:cs typeface="+mn-cs"/>
              </a:rPr>
              <a:t>) = \sum_{</a:t>
            </a:r>
            <a:r>
              <a:rPr lang="en-US" sz="1200" kern="1200" dirty="0" err="1">
                <a:solidFill>
                  <a:schemeClr val="tx1"/>
                </a:solidFill>
                <a:latin typeface="+mn-lt"/>
                <a:ea typeface="+mn-ea"/>
                <a:cs typeface="+mn-cs"/>
              </a:rPr>
              <a:t>i</a:t>
            </a:r>
            <a:r>
              <a:rPr lang="en-US" sz="1200" kern="1200" dirty="0">
                <a:solidFill>
                  <a:schemeClr val="tx1"/>
                </a:solidFill>
                <a:latin typeface="+mn-lt"/>
                <a:ea typeface="+mn-ea"/>
                <a:cs typeface="+mn-cs"/>
              </a:rPr>
              <a:t>=1}^k \Big(\prod_{j=1}^m P(</a:t>
            </a:r>
            <a:r>
              <a:rPr lang="en-US" sz="1200" kern="1200" dirty="0" err="1">
                <a:solidFill>
                  <a:schemeClr val="tx1"/>
                </a:solidFill>
                <a:latin typeface="+mn-lt"/>
                <a:ea typeface="+mn-ea"/>
                <a:cs typeface="+mn-cs"/>
              </a:rPr>
              <a:t>D_j</a:t>
            </a:r>
            <a:r>
              <a:rPr lang="en-US" sz="1200" kern="1200" dirty="0">
                <a:solidFill>
                  <a:schemeClr val="tx1"/>
                </a:solidFill>
                <a:latin typeface="+mn-lt"/>
                <a:ea typeface="+mn-ea"/>
                <a:cs typeface="+mn-cs"/>
              </a:rPr>
              <a:t>\mid </a:t>
            </a:r>
            <a:r>
              <a:rPr lang="en-US" sz="1200" kern="1200" dirty="0" err="1">
                <a:solidFill>
                  <a:schemeClr val="tx1"/>
                </a:solidFill>
                <a:latin typeface="+mn-lt"/>
                <a:ea typeface="+mn-ea"/>
                <a:cs typeface="+mn-cs"/>
              </a:rPr>
              <a:t>H_i</a:t>
            </a:r>
            <a:r>
              <a:rPr lang="en-US" sz="1200" kern="1200" dirty="0">
                <a:solidFill>
                  <a:schemeClr val="tx1"/>
                </a:solidFill>
                <a:latin typeface="+mn-lt"/>
                <a:ea typeface="+mn-ea"/>
                <a:cs typeface="+mn-cs"/>
              </a:rPr>
              <a:t>)\Big)P(</a:t>
            </a:r>
            <a:r>
              <a:rPr lang="en-US" sz="1200" kern="1200" dirty="0" err="1">
                <a:solidFill>
                  <a:schemeClr val="tx1"/>
                </a:solidFill>
                <a:latin typeface="+mn-lt"/>
                <a:ea typeface="+mn-ea"/>
                <a:cs typeface="+mn-cs"/>
              </a:rPr>
              <a:t>H_i</a:t>
            </a:r>
            <a:r>
              <a:rPr lang="en-US" sz="1200" kern="1200" dirty="0">
                <a:solidFill>
                  <a:schemeClr val="tx1"/>
                </a:solidFill>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818F8F0F-8BAE-B04B-8BD1-4A8AFADEA29F}" type="slidenum">
              <a:rPr lang="en-US" smtClean="0"/>
              <a:t>44</a:t>
            </a:fld>
            <a:endParaRPr lang="en-US"/>
          </a:p>
        </p:txBody>
      </p:sp>
    </p:spTree>
    <p:extLst>
      <p:ext uri="{BB962C8B-B14F-4D97-AF65-F5344CB8AC3E}">
        <p14:creationId xmlns:p14="http://schemas.microsoft.com/office/powerpoint/2010/main" val="36594991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A3B0A15F-8DDD-A940-BFA2-1CA07DA8987B}" type="datetimeFigureOut">
              <a:rPr lang="en-US" smtClean="0"/>
              <a:t>10/5/23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16510607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3B0A15F-8DDD-A940-BFA2-1CA07DA8987B}" type="datetimeFigureOut">
              <a:rPr lang="en-US" smtClean="0"/>
              <a:t>10/5/23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2347505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3B0A15F-8DDD-A940-BFA2-1CA07DA8987B}" type="datetimeFigureOut">
              <a:rPr lang="en-US" smtClean="0"/>
              <a:t>10/5/23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3643167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3B0A15F-8DDD-A940-BFA2-1CA07DA8987B}" type="datetimeFigureOut">
              <a:rPr lang="en-US" smtClean="0"/>
              <a:t>10/5/23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2615641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3B0A15F-8DDD-A940-BFA2-1CA07DA8987B}" type="datetimeFigureOut">
              <a:rPr lang="en-US" smtClean="0"/>
              <a:t>10/5/23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41012411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3B0A15F-8DDD-A940-BFA2-1CA07DA8987B}" type="datetimeFigureOut">
              <a:rPr lang="en-US" smtClean="0"/>
              <a:t>10/5/23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6096711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3B0A15F-8DDD-A940-BFA2-1CA07DA8987B}" type="datetimeFigureOut">
              <a:rPr lang="en-US" smtClean="0"/>
              <a:t>10/5/23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225825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3B0A15F-8DDD-A940-BFA2-1CA07DA8987B}" type="datetimeFigureOut">
              <a:rPr lang="en-US" smtClean="0"/>
              <a:t>10/5/23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26841265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B0A15F-8DDD-A940-BFA2-1CA07DA8987B}" type="datetimeFigureOut">
              <a:rPr lang="en-US" smtClean="0"/>
              <a:t>10/5/23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2286430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B0A15F-8DDD-A940-BFA2-1CA07DA8987B}" type="datetimeFigureOut">
              <a:rPr lang="en-US" smtClean="0"/>
              <a:t>10/5/23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3750904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3B0A15F-8DDD-A940-BFA2-1CA07DA8987B}" type="datetimeFigureOut">
              <a:rPr lang="en-US" smtClean="0"/>
              <a:t>10/5/23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4C9288-F74A-CB4D-BC16-152BA934A526}" type="slidenum">
              <a:rPr lang="en-US" smtClean="0"/>
              <a:t>‹#›</a:t>
            </a:fld>
            <a:endParaRPr lang="en-US"/>
          </a:p>
        </p:txBody>
      </p:sp>
    </p:spTree>
    <p:extLst>
      <p:ext uri="{BB962C8B-B14F-4D97-AF65-F5344CB8AC3E}">
        <p14:creationId xmlns:p14="http://schemas.microsoft.com/office/powerpoint/2010/main" val="3029891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3B0A15F-8DDD-A940-BFA2-1CA07DA8987B}" type="datetimeFigureOut">
              <a:rPr lang="en-US" smtClean="0"/>
              <a:t>10/5/23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4C9288-F74A-CB4D-BC16-152BA934A526}" type="slidenum">
              <a:rPr lang="en-US" smtClean="0"/>
              <a:t>‹#›</a:t>
            </a:fld>
            <a:endParaRPr lang="en-US"/>
          </a:p>
        </p:txBody>
      </p:sp>
    </p:spTree>
    <p:extLst>
      <p:ext uri="{BB962C8B-B14F-4D97-AF65-F5344CB8AC3E}">
        <p14:creationId xmlns:p14="http://schemas.microsoft.com/office/powerpoint/2010/main" val="30168208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emf"/><Relationship Id="rId7" Type="http://schemas.openxmlformats.org/officeDocument/2006/relationships/image" Target="../media/image6.emf"/><Relationship Id="rId2" Type="http://schemas.openxmlformats.org/officeDocument/2006/relationships/oleObject" Target="../embeddings/oleObject2.bin"/><Relationship Id="rId1" Type="http://schemas.openxmlformats.org/officeDocument/2006/relationships/slideLayout" Target="../slideLayouts/slideLayout2.xml"/><Relationship Id="rId6" Type="http://schemas.openxmlformats.org/officeDocument/2006/relationships/oleObject" Target="../embeddings/oleObject4.bin"/><Relationship Id="rId5" Type="http://schemas.openxmlformats.org/officeDocument/2006/relationships/image" Target="../media/image5.emf"/><Relationship Id="rId4" Type="http://schemas.openxmlformats.org/officeDocument/2006/relationships/oleObject" Target="../embeddings/oleObject3.bin"/></Relationships>
</file>

<file path=ppt/slides/_rels/slide2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5.bin"/><Relationship Id="rId1" Type="http://schemas.openxmlformats.org/officeDocument/2006/relationships/slideLayout" Target="../slideLayouts/slideLayout2.xml"/><Relationship Id="rId5" Type="http://schemas.openxmlformats.org/officeDocument/2006/relationships/image" Target="../media/image8.emf"/><Relationship Id="rId4" Type="http://schemas.openxmlformats.org/officeDocument/2006/relationships/oleObject" Target="../embeddings/oleObject6.bin"/></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customXml" Target="../ink/ink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customXml" Target="../ink/ink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oleObject" Target="../embeddings/oleObject8.bin"/><Relationship Id="rId4" Type="http://schemas.openxmlformats.org/officeDocument/2006/relationships/image" Target="../media/image1.emf"/></Relationships>
</file>

<file path=ppt/slides/_rels/slide2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32.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7.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tif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3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8.emf"/><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8.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3.emf"/><Relationship Id="rId5" Type="http://schemas.openxmlformats.org/officeDocument/2006/relationships/image" Target="../media/image22.emf"/><Relationship Id="rId4" Type="http://schemas.openxmlformats.org/officeDocument/2006/relationships/image" Target="../media/image21.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a:t>Bayes net </a:t>
            </a:r>
            <a:r>
              <a:rPr lang="en-US" dirty="0" err="1"/>
              <a:t>wrapup</a:t>
            </a:r>
            <a:endParaRPr lang="en-US" dirty="0"/>
          </a:p>
        </p:txBody>
      </p:sp>
      <p:sp>
        <p:nvSpPr>
          <p:cNvPr id="3" name="Content Placeholder 2"/>
          <p:cNvSpPr>
            <a:spLocks noGrp="1"/>
          </p:cNvSpPr>
          <p:nvPr>
            <p:ph idx="1"/>
          </p:nvPr>
        </p:nvSpPr>
        <p:spPr>
          <a:xfrm>
            <a:off x="457200" y="1034980"/>
            <a:ext cx="8465736" cy="5091183"/>
          </a:xfrm>
        </p:spPr>
        <p:txBody>
          <a:bodyPr>
            <a:normAutofit/>
          </a:bodyPr>
          <a:lstStyle/>
          <a:p>
            <a:r>
              <a:rPr lang="en-US" dirty="0"/>
              <a:t>Exact inference algorithms</a:t>
            </a:r>
          </a:p>
          <a:p>
            <a:pPr lvl="1"/>
            <a:r>
              <a:rPr lang="en-US" dirty="0"/>
              <a:t>Use to compute P(X</a:t>
            </a:r>
            <a:r>
              <a:rPr lang="en-US" baseline="-25000" dirty="0"/>
              <a:t>1</a:t>
            </a:r>
            <a:r>
              <a:rPr lang="en-US" dirty="0"/>
              <a:t>, ..., </a:t>
            </a:r>
            <a:r>
              <a:rPr lang="en-US" dirty="0" err="1"/>
              <a:t>X</a:t>
            </a:r>
            <a:r>
              <a:rPr lang="en-US" baseline="-25000" dirty="0" err="1"/>
              <a:t>n</a:t>
            </a:r>
            <a:r>
              <a:rPr lang="en-US" dirty="0"/>
              <a:t>)</a:t>
            </a:r>
            <a:br>
              <a:rPr lang="en-US" dirty="0"/>
            </a:br>
            <a:r>
              <a:rPr lang="en-US" dirty="0"/>
              <a:t>or P(X</a:t>
            </a:r>
            <a:r>
              <a:rPr lang="en-US" baseline="-25000" dirty="0"/>
              <a:t>1</a:t>
            </a:r>
            <a:r>
              <a:rPr lang="en-US" dirty="0"/>
              <a:t>, ..., </a:t>
            </a:r>
            <a:r>
              <a:rPr lang="en-US" dirty="0" err="1"/>
              <a:t>X</a:t>
            </a:r>
            <a:r>
              <a:rPr lang="en-US" baseline="-25000" dirty="0" err="1"/>
              <a:t>n</a:t>
            </a:r>
            <a:r>
              <a:rPr lang="en-US" dirty="0"/>
              <a:t> | E</a:t>
            </a:r>
            <a:r>
              <a:rPr lang="en-US" baseline="-25000" dirty="0"/>
              <a:t>1</a:t>
            </a:r>
            <a:r>
              <a:rPr lang="en-US" dirty="0"/>
              <a:t>, ..., </a:t>
            </a:r>
            <a:r>
              <a:rPr lang="en-US" dirty="0" err="1"/>
              <a:t>E</a:t>
            </a:r>
            <a:r>
              <a:rPr lang="en-US" baseline="-25000" dirty="0" err="1"/>
              <a:t>m</a:t>
            </a:r>
            <a:r>
              <a:rPr lang="en-US" dirty="0"/>
              <a:t>)</a:t>
            </a:r>
          </a:p>
          <a:p>
            <a:r>
              <a:rPr lang="en-US" dirty="0"/>
              <a:t>Approximate inference algorithms</a:t>
            </a:r>
          </a:p>
          <a:p>
            <a:pPr lvl="1"/>
            <a:r>
              <a:rPr lang="en-US" dirty="0"/>
              <a:t>Direct sampling</a:t>
            </a:r>
          </a:p>
          <a:p>
            <a:pPr lvl="1"/>
            <a:r>
              <a:rPr lang="en-US" dirty="0"/>
              <a:t>Rejection sampling</a:t>
            </a:r>
          </a:p>
          <a:p>
            <a:pPr lvl="1"/>
            <a:r>
              <a:rPr lang="en-US" dirty="0"/>
              <a:t>Likelihood weighting</a:t>
            </a:r>
          </a:p>
          <a:p>
            <a:pPr lvl="1"/>
            <a:endParaRPr lang="en-US" dirty="0"/>
          </a:p>
          <a:p>
            <a:endParaRPr lang="en-US" dirty="0"/>
          </a:p>
        </p:txBody>
      </p:sp>
    </p:spTree>
    <p:extLst>
      <p:ext uri="{BB962C8B-B14F-4D97-AF65-F5344CB8AC3E}">
        <p14:creationId xmlns:p14="http://schemas.microsoft.com/office/powerpoint/2010/main" val="5374041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Real world</a:t>
            </a:r>
          </a:p>
        </p:txBody>
      </p:sp>
      <p:sp>
        <p:nvSpPr>
          <p:cNvPr id="3" name="Content Placeholder 2"/>
          <p:cNvSpPr>
            <a:spLocks noGrp="1"/>
          </p:cNvSpPr>
          <p:nvPr>
            <p:ph idx="1"/>
          </p:nvPr>
        </p:nvSpPr>
        <p:spPr/>
        <p:txBody>
          <a:bodyPr/>
          <a:lstStyle/>
          <a:p>
            <a:r>
              <a:rPr lang="en-US" dirty="0"/>
              <a:t>Real world situations are often </a:t>
            </a:r>
            <a:r>
              <a:rPr lang="en-US" b="1" i="1" dirty="0"/>
              <a:t>missing</a:t>
            </a:r>
            <a:r>
              <a:rPr lang="en-US" dirty="0"/>
              <a:t> a model (maybe we don't have all the information necessary to create a Bayes net).</a:t>
            </a:r>
          </a:p>
          <a:p>
            <a:r>
              <a:rPr lang="en-US" dirty="0"/>
              <a:t>We only have a small handful of observations about the world and we aren't entirely sure about how things relate to each other.</a:t>
            </a:r>
          </a:p>
          <a:p>
            <a:r>
              <a:rPr lang="en-US" dirty="0"/>
              <a:t>How can we make probability estimates now?</a:t>
            </a:r>
          </a:p>
        </p:txBody>
      </p:sp>
    </p:spTree>
    <p:extLst>
      <p:ext uri="{BB962C8B-B14F-4D97-AF65-F5344CB8AC3E}">
        <p14:creationId xmlns:p14="http://schemas.microsoft.com/office/powerpoint/2010/main" val="8265253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inference</a:t>
            </a:r>
          </a:p>
        </p:txBody>
      </p:sp>
      <p:sp>
        <p:nvSpPr>
          <p:cNvPr id="3" name="Content Placeholder 2"/>
          <p:cNvSpPr>
            <a:spLocks noGrp="1"/>
          </p:cNvSpPr>
          <p:nvPr>
            <p:ph idx="1"/>
          </p:nvPr>
        </p:nvSpPr>
        <p:spPr/>
        <p:txBody>
          <a:bodyPr/>
          <a:lstStyle/>
          <a:p>
            <a:r>
              <a:rPr lang="en-US" dirty="0"/>
              <a:t>Statistical inference lets us make probability estimations from observations about the way the world works, even if those observations don't tell the full story.</a:t>
            </a:r>
          </a:p>
          <a:p>
            <a:pPr lvl="1"/>
            <a:r>
              <a:rPr lang="en-US" dirty="0"/>
              <a:t>How likely is this email spam?</a:t>
            </a:r>
          </a:p>
          <a:p>
            <a:pPr lvl="1"/>
            <a:r>
              <a:rPr lang="en-US" dirty="0"/>
              <a:t>What is the probability it will rain tomorrow?</a:t>
            </a:r>
          </a:p>
          <a:p>
            <a:pPr lvl="1"/>
            <a:r>
              <a:rPr lang="en-US" dirty="0"/>
              <a:t>If I visit a certain house when trick-or-treating, what is the chance I'll get a Snickers bar?</a:t>
            </a:r>
          </a:p>
        </p:txBody>
      </p:sp>
    </p:spTree>
    <p:extLst>
      <p:ext uri="{BB962C8B-B14F-4D97-AF65-F5344CB8AC3E}">
        <p14:creationId xmlns:p14="http://schemas.microsoft.com/office/powerpoint/2010/main" val="3498442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inference</a:t>
            </a:r>
          </a:p>
        </p:txBody>
      </p:sp>
      <p:sp>
        <p:nvSpPr>
          <p:cNvPr id="3" name="Content Placeholder 2"/>
          <p:cNvSpPr>
            <a:spLocks noGrp="1"/>
          </p:cNvSpPr>
          <p:nvPr>
            <p:ph idx="1"/>
          </p:nvPr>
        </p:nvSpPr>
        <p:spPr/>
        <p:txBody>
          <a:bodyPr/>
          <a:lstStyle/>
          <a:p>
            <a:r>
              <a:rPr lang="en-US" dirty="0"/>
              <a:t>Hypothesis testing:</a:t>
            </a:r>
          </a:p>
          <a:p>
            <a:pPr lvl="1"/>
            <a:r>
              <a:rPr lang="en-US" dirty="0"/>
              <a:t>Given two or more hypotheses (events), decide which one is more likely to be true based on some data.</a:t>
            </a:r>
          </a:p>
          <a:p>
            <a:pPr lvl="1"/>
            <a:r>
              <a:rPr lang="en-US" dirty="0"/>
              <a:t>Example: Is this email spam or not spam?</a:t>
            </a:r>
          </a:p>
          <a:p>
            <a:r>
              <a:rPr lang="en-US" dirty="0"/>
              <a:t>Parameter inference:</a:t>
            </a:r>
          </a:p>
          <a:p>
            <a:pPr lvl="1"/>
            <a:r>
              <a:rPr lang="en-US" dirty="0"/>
              <a:t>Given a model that is missing some probabilities, estimate those probabilities from data.</a:t>
            </a:r>
          </a:p>
          <a:p>
            <a:pPr lvl="1"/>
            <a:r>
              <a:rPr lang="en-US" dirty="0"/>
              <a:t>Example: Estimate bias of a coin from flips.</a:t>
            </a:r>
          </a:p>
        </p:txBody>
      </p:sp>
    </p:spTree>
    <p:extLst>
      <p:ext uri="{BB962C8B-B14F-4D97-AF65-F5344CB8AC3E}">
        <p14:creationId xmlns:p14="http://schemas.microsoft.com/office/powerpoint/2010/main" val="31978715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Hypothesis testing</a:t>
            </a:r>
          </a:p>
        </p:txBody>
      </p:sp>
      <p:sp>
        <p:nvSpPr>
          <p:cNvPr id="3" name="Content Placeholder 2"/>
          <p:cNvSpPr>
            <a:spLocks noGrp="1"/>
          </p:cNvSpPr>
          <p:nvPr>
            <p:ph idx="1"/>
          </p:nvPr>
        </p:nvSpPr>
        <p:spPr/>
        <p:txBody>
          <a:bodyPr>
            <a:normAutofit fontScale="92500" lnSpcReduction="10000"/>
          </a:bodyPr>
          <a:lstStyle/>
          <a:p>
            <a:r>
              <a:rPr lang="en-US" dirty="0"/>
              <a:t>Let D be the event that we have observed some </a:t>
            </a:r>
            <a:r>
              <a:rPr lang="en-US" b="1" i="1" dirty="0"/>
              <a:t>data</a:t>
            </a:r>
            <a:r>
              <a:rPr lang="en-US" dirty="0"/>
              <a:t>.</a:t>
            </a:r>
          </a:p>
          <a:p>
            <a:pPr lvl="1"/>
            <a:r>
              <a:rPr lang="en-US" dirty="0"/>
              <a:t>Ex: D = received an email containing "cash" and "</a:t>
            </a:r>
            <a:r>
              <a:rPr lang="en-US" dirty="0" err="1"/>
              <a:t>viagra</a:t>
            </a:r>
            <a:r>
              <a:rPr lang="en-US" dirty="0"/>
              <a:t>"</a:t>
            </a:r>
          </a:p>
          <a:p>
            <a:pPr lvl="1"/>
            <a:r>
              <a:rPr lang="en-US" dirty="0"/>
              <a:t>Sometimes D is also called </a:t>
            </a:r>
            <a:r>
              <a:rPr lang="en-US" i="1" dirty="0"/>
              <a:t>evidence</a:t>
            </a:r>
            <a:r>
              <a:rPr lang="en-US" dirty="0"/>
              <a:t> or </a:t>
            </a:r>
            <a:r>
              <a:rPr lang="en-US" i="1" dirty="0"/>
              <a:t>observations</a:t>
            </a:r>
            <a:r>
              <a:rPr lang="en-US" dirty="0"/>
              <a:t>.</a:t>
            </a:r>
          </a:p>
          <a:p>
            <a:r>
              <a:rPr lang="en-US" dirty="0"/>
              <a:t>Let H</a:t>
            </a:r>
            <a:r>
              <a:rPr lang="en-US" baseline="-25000" dirty="0"/>
              <a:t>1</a:t>
            </a:r>
            <a:r>
              <a:rPr lang="en-US" dirty="0"/>
              <a:t>, …, </a:t>
            </a:r>
            <a:r>
              <a:rPr lang="en-US" dirty="0" err="1"/>
              <a:t>H</a:t>
            </a:r>
            <a:r>
              <a:rPr lang="en-US" baseline="-25000" dirty="0" err="1"/>
              <a:t>k</a:t>
            </a:r>
            <a:r>
              <a:rPr lang="en-US" dirty="0"/>
              <a:t> be disjoint, exhaustive events representing </a:t>
            </a:r>
            <a:r>
              <a:rPr lang="en-US" b="1" i="1" dirty="0"/>
              <a:t>hypotheses</a:t>
            </a:r>
            <a:r>
              <a:rPr lang="en-US" dirty="0"/>
              <a:t> to choose between.</a:t>
            </a:r>
          </a:p>
          <a:p>
            <a:pPr lvl="1"/>
            <a:r>
              <a:rPr lang="en-US" dirty="0"/>
              <a:t>Ex: H</a:t>
            </a:r>
            <a:r>
              <a:rPr lang="en-US" baseline="-25000" dirty="0"/>
              <a:t>1</a:t>
            </a:r>
            <a:r>
              <a:rPr lang="en-US" dirty="0"/>
              <a:t> = this email is spam, H</a:t>
            </a:r>
            <a:r>
              <a:rPr lang="en-US" baseline="-25000" dirty="0"/>
              <a:t>2</a:t>
            </a:r>
            <a:r>
              <a:rPr lang="en-US" dirty="0"/>
              <a:t> = it's not spam.</a:t>
            </a:r>
          </a:p>
          <a:p>
            <a:r>
              <a:rPr lang="en-US" dirty="0"/>
              <a:t>How do we use D to decide which H is most likely?</a:t>
            </a:r>
          </a:p>
        </p:txBody>
      </p:sp>
    </p:spTree>
    <p:extLst>
      <p:ext uri="{BB962C8B-B14F-4D97-AF65-F5344CB8AC3E}">
        <p14:creationId xmlns:p14="http://schemas.microsoft.com/office/powerpoint/2010/main" val="81489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Maximum likelihood</a:t>
            </a:r>
          </a:p>
        </p:txBody>
      </p:sp>
      <p:sp>
        <p:nvSpPr>
          <p:cNvPr id="3" name="Content Placeholder 2"/>
          <p:cNvSpPr>
            <a:spLocks noGrp="1"/>
          </p:cNvSpPr>
          <p:nvPr>
            <p:ph idx="1"/>
          </p:nvPr>
        </p:nvSpPr>
        <p:spPr/>
        <p:txBody>
          <a:bodyPr/>
          <a:lstStyle/>
          <a:p>
            <a:r>
              <a:rPr lang="en-US" dirty="0"/>
              <a:t>Suppose we know or can estimate the probability P(D | H</a:t>
            </a:r>
            <a:r>
              <a:rPr lang="en-US" baseline="-25000" dirty="0"/>
              <a:t>i</a:t>
            </a:r>
            <a:r>
              <a:rPr lang="en-US" dirty="0"/>
              <a:t>) for each H</a:t>
            </a:r>
            <a:r>
              <a:rPr lang="en-US" baseline="-25000" dirty="0"/>
              <a:t>i</a:t>
            </a:r>
            <a:r>
              <a:rPr lang="en-US" dirty="0"/>
              <a:t>.</a:t>
            </a:r>
          </a:p>
          <a:p>
            <a:r>
              <a:rPr lang="en-US" dirty="0"/>
              <a:t>The </a:t>
            </a:r>
            <a:r>
              <a:rPr lang="en-US" b="1" i="1" dirty="0"/>
              <a:t>maximum likelihood (ML) hypothesis </a:t>
            </a:r>
            <a:r>
              <a:rPr lang="en-US" dirty="0"/>
              <a:t>is:</a:t>
            </a:r>
          </a:p>
          <a:p>
            <a:endParaRPr lang="en-US" dirty="0"/>
          </a:p>
          <a:p>
            <a:endParaRPr lang="en-US" dirty="0"/>
          </a:p>
          <a:p>
            <a:r>
              <a:rPr lang="en-US" dirty="0"/>
              <a:t>How to use it: compute P(D | H</a:t>
            </a:r>
            <a:r>
              <a:rPr lang="en-US" baseline="-25000" dirty="0"/>
              <a:t>i</a:t>
            </a:r>
            <a:r>
              <a:rPr lang="en-US" dirty="0"/>
              <a:t>) for each hypothesis and select the one with the greatest value.</a:t>
            </a:r>
          </a:p>
          <a:p>
            <a:endParaRPr lang="en-US" dirty="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732296333"/>
              </p:ext>
            </p:extLst>
          </p:nvPr>
        </p:nvGraphicFramePr>
        <p:xfrm>
          <a:off x="1250950" y="3321036"/>
          <a:ext cx="6286500" cy="971550"/>
        </p:xfrm>
        <a:graphic>
          <a:graphicData uri="http://schemas.openxmlformats.org/presentationml/2006/ole">
            <mc:AlternateContent xmlns:mc="http://schemas.openxmlformats.org/markup-compatibility/2006">
              <mc:Choice xmlns:v="urn:schemas-microsoft-com:vml" Requires="v">
                <p:oleObj name="Equation" r:id="rId2" imgW="1562100" imgH="241300" progId="Equation.3">
                  <p:embed/>
                </p:oleObj>
              </mc:Choice>
              <mc:Fallback>
                <p:oleObj name="Equation" r:id="rId2" imgW="1562100" imgH="241300" progId="Equation.3">
                  <p:embed/>
                  <p:pic>
                    <p:nvPicPr>
                      <p:cNvPr id="4" name="Object 3"/>
                      <p:cNvPicPr/>
                      <p:nvPr/>
                    </p:nvPicPr>
                    <p:blipFill>
                      <a:blip r:embed="rId3"/>
                      <a:stretch>
                        <a:fillRect/>
                      </a:stretch>
                    </p:blipFill>
                    <p:spPr>
                      <a:xfrm>
                        <a:off x="1250950" y="3321036"/>
                        <a:ext cx="6286500" cy="971550"/>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AFAAE822-924E-534F-B82B-E4406CB9F7FB}"/>
              </a:ext>
            </a:extLst>
          </p:cNvPr>
          <p:cNvSpPr txBox="1"/>
          <p:nvPr/>
        </p:nvSpPr>
        <p:spPr>
          <a:xfrm>
            <a:off x="79022" y="3206646"/>
            <a:ext cx="1264356" cy="1200329"/>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dirty="0"/>
              <a:t>H</a:t>
            </a:r>
            <a:r>
              <a:rPr lang="en-US" baseline="30000" dirty="0"/>
              <a:t>ML</a:t>
            </a:r>
            <a:r>
              <a:rPr lang="en-US" dirty="0"/>
              <a:t> = maximum likelihood hypothesis</a:t>
            </a:r>
          </a:p>
        </p:txBody>
      </p:sp>
      <p:sp>
        <p:nvSpPr>
          <p:cNvPr id="8" name="TextBox 7">
            <a:extLst>
              <a:ext uri="{FF2B5EF4-FFF2-40B4-BE49-F238E27FC236}">
                <a16:creationId xmlns:a16="http://schemas.microsoft.com/office/drawing/2014/main" id="{88A74610-16CC-DD42-8A95-4D780D1793B4}"/>
              </a:ext>
            </a:extLst>
          </p:cNvPr>
          <p:cNvSpPr txBox="1"/>
          <p:nvPr/>
        </p:nvSpPr>
        <p:spPr>
          <a:xfrm>
            <a:off x="3860800" y="5475111"/>
            <a:ext cx="5283200" cy="1200329"/>
          </a:xfrm>
          <a:prstGeom prst="rect">
            <a:avLst/>
          </a:prstGeom>
          <a:noFill/>
        </p:spPr>
        <p:txBody>
          <a:bodyPr wrap="square" rtlCol="0">
            <a:spAutoFit/>
          </a:bodyPr>
          <a:lstStyle/>
          <a:p>
            <a:r>
              <a:rPr lang="en-US" dirty="0"/>
              <a:t>What is argmax?  It means evaluate P(</a:t>
            </a:r>
            <a:r>
              <a:rPr lang="en-US" dirty="0" err="1"/>
              <a:t>D|Hi</a:t>
            </a:r>
            <a:r>
              <a:rPr lang="en-US" dirty="0"/>
              <a:t>) for all hypotheses Hi and take the *hypothesis* that maximizes P(</a:t>
            </a:r>
            <a:r>
              <a:rPr lang="en-US" dirty="0" err="1"/>
              <a:t>D|Hi</a:t>
            </a:r>
            <a:r>
              <a:rPr lang="en-US" dirty="0"/>
              <a:t>).  This is not a number; this is a hypothesis (an </a:t>
            </a:r>
            <a:r>
              <a:rPr lang="en-US" i="1" dirty="0"/>
              <a:t>event</a:t>
            </a:r>
            <a:r>
              <a:rPr lang="en-US" dirty="0"/>
              <a:t>)!</a:t>
            </a:r>
          </a:p>
        </p:txBody>
      </p:sp>
    </p:spTree>
    <p:extLst>
      <p:ext uri="{BB962C8B-B14F-4D97-AF65-F5344CB8AC3E}">
        <p14:creationId xmlns:p14="http://schemas.microsoft.com/office/powerpoint/2010/main" val="300541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17386"/>
            <a:ext cx="8352656" cy="5708777"/>
          </a:xfrm>
        </p:spPr>
        <p:txBody>
          <a:bodyPr>
            <a:normAutofit fontScale="85000" lnSpcReduction="10000"/>
          </a:bodyPr>
          <a:lstStyle/>
          <a:p>
            <a:r>
              <a:rPr lang="en-US" dirty="0"/>
              <a:t>Professors Larkins and Sanders bake cookies for all of the CS students! Each professor keeps the cookies in their offices and the students can go pick one up.</a:t>
            </a:r>
          </a:p>
          <a:p>
            <a:r>
              <a:rPr lang="en-US" dirty="0"/>
              <a:t>Sanders has baked an equal number of both chocolate chip and oatmeal raisin cookies.</a:t>
            </a:r>
          </a:p>
          <a:p>
            <a:r>
              <a:rPr lang="en-US" dirty="0"/>
              <a:t>Larkins has baked chocolate chip and oatmeal raisin and as well, but twice as many oatmeal raisin as chocolate chip.</a:t>
            </a:r>
          </a:p>
          <a:p>
            <a:r>
              <a:rPr lang="en-US" dirty="0"/>
              <a:t>I ask my friend to get me a cookie.  I know they will visit either Larkins or Sanders.  My friend comes back with a chocolate chip cookie.</a:t>
            </a:r>
          </a:p>
          <a:p>
            <a:r>
              <a:rPr lang="en-US" dirty="0"/>
              <a:t>Is my cookie more likely to </a:t>
            </a:r>
            <a:br>
              <a:rPr lang="en-US" dirty="0"/>
            </a:br>
            <a:r>
              <a:rPr lang="en-US" dirty="0"/>
              <a:t>have been baked by Sanders</a:t>
            </a:r>
            <a:br>
              <a:rPr lang="en-US" dirty="0"/>
            </a:br>
            <a:r>
              <a:rPr lang="en-US" dirty="0"/>
              <a:t>or Larkins?</a:t>
            </a:r>
            <a:endParaRPr lang="en-US" dirty="0">
              <a:effectLst/>
            </a:endParaRPr>
          </a:p>
        </p:txBody>
      </p:sp>
      <p:pic>
        <p:nvPicPr>
          <p:cNvPr id="4" name="Picture 3"/>
          <p:cNvPicPr>
            <a:picLocks noChangeAspect="1"/>
          </p:cNvPicPr>
          <p:nvPr/>
        </p:nvPicPr>
        <p:blipFill>
          <a:blip r:embed="rId3"/>
          <a:stretch>
            <a:fillRect/>
          </a:stretch>
        </p:blipFill>
        <p:spPr>
          <a:xfrm>
            <a:off x="5578529" y="4504896"/>
            <a:ext cx="2923335" cy="1938298"/>
          </a:xfrm>
          <a:prstGeom prst="rect">
            <a:avLst/>
          </a:prstGeom>
        </p:spPr>
      </p:pic>
    </p:spTree>
    <p:extLst>
      <p:ext uri="{BB962C8B-B14F-4D97-AF65-F5344CB8AC3E}">
        <p14:creationId xmlns:p14="http://schemas.microsoft.com/office/powerpoint/2010/main" val="2823009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0D23BA-A7A8-8C4B-B4EB-D7B4F0889915}"/>
              </a:ext>
            </a:extLst>
          </p:cNvPr>
          <p:cNvSpPr/>
          <p:nvPr/>
        </p:nvSpPr>
        <p:spPr>
          <a:xfrm>
            <a:off x="197556" y="131298"/>
            <a:ext cx="4572000" cy="3139321"/>
          </a:xfrm>
          <a:prstGeom prst="rect">
            <a:avLst/>
          </a:prstGeom>
        </p:spPr>
        <p:txBody>
          <a:bodyPr>
            <a:spAutoFit/>
          </a:bodyPr>
          <a:lstStyle/>
          <a:p>
            <a:r>
              <a:rPr lang="en-US" dirty="0"/>
              <a:t>Sanders has baked an equal number of both chocolate chip and oatmeal raisin cookies.</a:t>
            </a:r>
          </a:p>
          <a:p>
            <a:r>
              <a:rPr lang="en-US" dirty="0"/>
              <a:t>Larkins has baked chocolate chip and oatmeal raisin and as well, but twice as many oatmeal raisin as chocolate chip.</a:t>
            </a:r>
          </a:p>
          <a:p>
            <a:r>
              <a:rPr lang="en-US" dirty="0"/>
              <a:t>I ask my friend to get me a cookie.  I know they will visit either Larkins or Sanders.  My friend comes back with a chocolate chip cookie.</a:t>
            </a:r>
          </a:p>
          <a:p>
            <a:r>
              <a:rPr lang="en-US" dirty="0"/>
              <a:t>Is my cookie more likely to </a:t>
            </a:r>
            <a:br>
              <a:rPr lang="en-US" dirty="0"/>
            </a:br>
            <a:r>
              <a:rPr lang="en-US" dirty="0"/>
              <a:t>have been baked by Sanders</a:t>
            </a:r>
            <a:br>
              <a:rPr lang="en-US" dirty="0"/>
            </a:br>
            <a:r>
              <a:rPr lang="en-US" dirty="0"/>
              <a:t>or Larkins?</a:t>
            </a:r>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3940A8B7-0905-C648-9E24-2600189010C4}"/>
                  </a:ext>
                </a:extLst>
              </p14:cNvPr>
              <p14:cNvContentPartPr/>
              <p14:nvPr/>
            </p14:nvContentPartPr>
            <p14:xfrm>
              <a:off x="2101680" y="147600"/>
              <a:ext cx="6593400" cy="5390280"/>
            </p14:xfrm>
          </p:contentPart>
        </mc:Choice>
        <mc:Fallback xmlns="">
          <p:pic>
            <p:nvPicPr>
              <p:cNvPr id="2" name="Ink 1">
                <a:extLst>
                  <a:ext uri="{FF2B5EF4-FFF2-40B4-BE49-F238E27FC236}">
                    <a16:creationId xmlns:a16="http://schemas.microsoft.com/office/drawing/2014/main" id="{3940A8B7-0905-C648-9E24-2600189010C4}"/>
                  </a:ext>
                </a:extLst>
              </p:cNvPr>
              <p:cNvPicPr/>
              <p:nvPr/>
            </p:nvPicPr>
            <p:blipFill>
              <a:blip r:embed="rId3"/>
              <a:stretch>
                <a:fillRect/>
              </a:stretch>
            </p:blipFill>
            <p:spPr>
              <a:xfrm>
                <a:off x="2085480" y="131400"/>
                <a:ext cx="6625800" cy="5422680"/>
              </a:xfrm>
              <a:prstGeom prst="rect">
                <a:avLst/>
              </a:prstGeom>
            </p:spPr>
          </p:pic>
        </mc:Fallback>
      </mc:AlternateContent>
    </p:spTree>
    <p:extLst>
      <p:ext uri="{BB962C8B-B14F-4D97-AF65-F5344CB8AC3E}">
        <p14:creationId xmlns:p14="http://schemas.microsoft.com/office/powerpoint/2010/main" val="27962205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81864"/>
            <a:ext cx="8229600" cy="5744300"/>
          </a:xfrm>
        </p:spPr>
        <p:txBody>
          <a:bodyPr/>
          <a:lstStyle/>
          <a:p>
            <a:r>
              <a:rPr lang="en-US" dirty="0"/>
              <a:t>I know that when my parents send me a check, there is an 98% chance that they will send it in a yellow envelope. </a:t>
            </a:r>
          </a:p>
          <a:p>
            <a:r>
              <a:rPr lang="en-US" dirty="0"/>
              <a:t>I also know that when my dentist sends me a bill, there is a 5% chance that they will send it in a yellow envelope. </a:t>
            </a:r>
          </a:p>
          <a:p>
            <a:r>
              <a:rPr lang="en-US" dirty="0"/>
              <a:t>Suppose a yellow envelope arrives on my doorstep. </a:t>
            </a:r>
          </a:p>
          <a:p>
            <a:r>
              <a:rPr lang="en-US" dirty="0"/>
              <a:t>What is the maximum likelihood hypothesis regarding the sender? </a:t>
            </a:r>
            <a:endParaRPr lang="en-US" dirty="0">
              <a:effectLst/>
            </a:endParaRPr>
          </a:p>
          <a:p>
            <a:endParaRPr lang="en-US" dirty="0"/>
          </a:p>
        </p:txBody>
      </p:sp>
    </p:spTree>
    <p:extLst>
      <p:ext uri="{BB962C8B-B14F-4D97-AF65-F5344CB8AC3E}">
        <p14:creationId xmlns:p14="http://schemas.microsoft.com/office/powerpoint/2010/main" val="3727421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ML sometimes is bad</a:t>
            </a:r>
          </a:p>
        </p:txBody>
      </p:sp>
      <p:sp>
        <p:nvSpPr>
          <p:cNvPr id="3" name="Content Placeholder 2"/>
          <p:cNvSpPr>
            <a:spLocks noGrp="1"/>
          </p:cNvSpPr>
          <p:nvPr>
            <p:ph idx="1"/>
          </p:nvPr>
        </p:nvSpPr>
        <p:spPr/>
        <p:txBody>
          <a:bodyPr/>
          <a:lstStyle/>
          <a:p>
            <a:r>
              <a:rPr lang="en-US" dirty="0"/>
              <a:t>Suppose I tell you that there is a 3% chance that my any given envelope will be from my parents and a 97% chance that any given envelope will be from my dentist. Does it still seem likely that the envelope contains a check from my parents? </a:t>
            </a:r>
            <a:endParaRPr lang="en-US" dirty="0">
              <a:effectLst/>
            </a:endParaRPr>
          </a:p>
          <a:p>
            <a:endParaRPr lang="en-US" dirty="0"/>
          </a:p>
        </p:txBody>
      </p:sp>
    </p:spTree>
    <p:extLst>
      <p:ext uri="{BB962C8B-B14F-4D97-AF65-F5344CB8AC3E}">
        <p14:creationId xmlns:p14="http://schemas.microsoft.com/office/powerpoint/2010/main" val="8543802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Bayesian reasoning</a:t>
            </a:r>
          </a:p>
        </p:txBody>
      </p:sp>
      <p:sp>
        <p:nvSpPr>
          <p:cNvPr id="3" name="Content Placeholder 2"/>
          <p:cNvSpPr>
            <a:spLocks noGrp="1"/>
          </p:cNvSpPr>
          <p:nvPr>
            <p:ph idx="1"/>
          </p:nvPr>
        </p:nvSpPr>
        <p:spPr/>
        <p:txBody>
          <a:bodyPr/>
          <a:lstStyle/>
          <a:p>
            <a:r>
              <a:rPr lang="en-US" dirty="0"/>
              <a:t>Rather than compute P(D | H</a:t>
            </a:r>
            <a:r>
              <a:rPr lang="en-US" baseline="-25000" dirty="0"/>
              <a:t>i</a:t>
            </a:r>
            <a:r>
              <a:rPr lang="en-US" dirty="0"/>
              <a:t>), let's compute P(H</a:t>
            </a:r>
            <a:r>
              <a:rPr lang="en-US" baseline="-25000" dirty="0"/>
              <a:t>i</a:t>
            </a:r>
            <a:r>
              <a:rPr lang="en-US" dirty="0"/>
              <a:t> | D).</a:t>
            </a:r>
          </a:p>
          <a:p>
            <a:r>
              <a:rPr lang="en-US" dirty="0"/>
              <a:t>What is the </a:t>
            </a:r>
            <a:r>
              <a:rPr lang="en-US" b="1" i="1" dirty="0"/>
              <a:t>posterior probability </a:t>
            </a:r>
            <a:r>
              <a:rPr lang="en-US" dirty="0"/>
              <a:t>of H</a:t>
            </a:r>
            <a:r>
              <a:rPr lang="en-US" i="1" baseline="-25000" dirty="0"/>
              <a:t>i</a:t>
            </a:r>
            <a:r>
              <a:rPr lang="en-US" dirty="0"/>
              <a:t> given D?</a:t>
            </a:r>
          </a:p>
          <a:p>
            <a:endParaRPr lang="en-US"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2102" y="4073275"/>
            <a:ext cx="7511171" cy="813552"/>
          </a:xfrm>
          <a:prstGeom prst="rect">
            <a:avLst/>
          </a:prstGeom>
        </p:spPr>
      </p:pic>
    </p:spTree>
    <p:extLst>
      <p:ext uri="{BB962C8B-B14F-4D97-AF65-F5344CB8AC3E}">
        <p14:creationId xmlns:p14="http://schemas.microsoft.com/office/powerpoint/2010/main" val="902072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Direct Sampling</a:t>
            </a:r>
          </a:p>
        </p:txBody>
      </p:sp>
      <p:sp>
        <p:nvSpPr>
          <p:cNvPr id="3" name="Content Placeholder 2"/>
          <p:cNvSpPr>
            <a:spLocks noGrp="1"/>
          </p:cNvSpPr>
          <p:nvPr>
            <p:ph idx="1"/>
          </p:nvPr>
        </p:nvSpPr>
        <p:spPr/>
        <p:txBody>
          <a:bodyPr/>
          <a:lstStyle/>
          <a:p>
            <a:r>
              <a:rPr lang="en-US" dirty="0"/>
              <a:t>To estimate P(X</a:t>
            </a:r>
            <a:r>
              <a:rPr lang="en-US" baseline="-25000" dirty="0"/>
              <a:t>1</a:t>
            </a:r>
            <a:r>
              <a:rPr lang="en-US" dirty="0"/>
              <a:t>, ..., </a:t>
            </a:r>
            <a:r>
              <a:rPr lang="en-US" dirty="0" err="1"/>
              <a:t>X</a:t>
            </a:r>
            <a:r>
              <a:rPr lang="en-US" baseline="-25000" dirty="0" err="1"/>
              <a:t>n</a:t>
            </a:r>
            <a:r>
              <a:rPr lang="en-US" dirty="0"/>
              <a:t>), sample from the Bayes net and count how many samples match the query.</a:t>
            </a:r>
          </a:p>
          <a:p>
            <a:r>
              <a:rPr lang="en-US" dirty="0"/>
              <a:t>Divide by the total number of samples.</a:t>
            </a:r>
          </a:p>
        </p:txBody>
      </p:sp>
    </p:spTree>
    <p:extLst>
      <p:ext uri="{BB962C8B-B14F-4D97-AF65-F5344CB8AC3E}">
        <p14:creationId xmlns:p14="http://schemas.microsoft.com/office/powerpoint/2010/main" val="18418596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 hypothesis</a:t>
            </a:r>
          </a:p>
        </p:txBody>
      </p:sp>
      <p:sp>
        <p:nvSpPr>
          <p:cNvPr id="3" name="Content Placeholder 2"/>
          <p:cNvSpPr>
            <a:spLocks noGrp="1"/>
          </p:cNvSpPr>
          <p:nvPr>
            <p:ph idx="1"/>
          </p:nvPr>
        </p:nvSpPr>
        <p:spPr>
          <a:xfrm>
            <a:off x="222191" y="1600200"/>
            <a:ext cx="8464609" cy="4525963"/>
          </a:xfrm>
        </p:spPr>
        <p:txBody>
          <a:bodyPr/>
          <a:lstStyle/>
          <a:p>
            <a:r>
              <a:rPr lang="en-US" b="1" i="1" dirty="0"/>
              <a:t>Maximum a posteriori </a:t>
            </a:r>
            <a:r>
              <a:rPr lang="en-US" b="1" i="1"/>
              <a:t>(MAP) hypothesis </a:t>
            </a:r>
            <a:r>
              <a:rPr lang="en-US" dirty="0"/>
              <a:t>is the H</a:t>
            </a:r>
            <a:r>
              <a:rPr lang="en-US" baseline="-25000" dirty="0"/>
              <a:t>i</a:t>
            </a:r>
            <a:r>
              <a:rPr lang="en-US" dirty="0"/>
              <a:t> that maximizes the posterior probability:</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974345365"/>
              </p:ext>
            </p:extLst>
          </p:nvPr>
        </p:nvGraphicFramePr>
        <p:xfrm>
          <a:off x="1594475" y="2717250"/>
          <a:ext cx="5403676" cy="841917"/>
        </p:xfrm>
        <a:graphic>
          <a:graphicData uri="http://schemas.openxmlformats.org/presentationml/2006/ole">
            <mc:AlternateContent xmlns:mc="http://schemas.openxmlformats.org/markup-compatibility/2006">
              <mc:Choice xmlns:v="urn:schemas-microsoft-com:vml" Requires="v">
                <p:oleObj name="Equation" r:id="rId2" imgW="1549400" imgH="241300" progId="Equation.3">
                  <p:embed/>
                </p:oleObj>
              </mc:Choice>
              <mc:Fallback>
                <p:oleObj name="Equation" r:id="rId2" imgW="1549400" imgH="241300" progId="Equation.3">
                  <p:embed/>
                  <p:pic>
                    <p:nvPicPr>
                      <p:cNvPr id="4" name="Object 3"/>
                      <p:cNvPicPr/>
                      <p:nvPr/>
                    </p:nvPicPr>
                    <p:blipFill>
                      <a:blip r:embed="rId3"/>
                      <a:stretch>
                        <a:fillRect/>
                      </a:stretch>
                    </p:blipFill>
                    <p:spPr>
                      <a:xfrm>
                        <a:off x="1594475" y="2717250"/>
                        <a:ext cx="5403676" cy="841917"/>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547822758"/>
              </p:ext>
            </p:extLst>
          </p:nvPr>
        </p:nvGraphicFramePr>
        <p:xfrm>
          <a:off x="1594475" y="3679825"/>
          <a:ext cx="6513963" cy="1405673"/>
        </p:xfrm>
        <a:graphic>
          <a:graphicData uri="http://schemas.openxmlformats.org/presentationml/2006/ole">
            <mc:AlternateContent xmlns:mc="http://schemas.openxmlformats.org/markup-compatibility/2006">
              <mc:Choice xmlns:v="urn:schemas-microsoft-com:vml" Requires="v">
                <p:oleObj name="Equation" r:id="rId4" imgW="1943100" imgH="419100" progId="Equation.3">
                  <p:embed/>
                </p:oleObj>
              </mc:Choice>
              <mc:Fallback>
                <p:oleObj name="Equation" r:id="rId4" imgW="1943100" imgH="419100" progId="Equation.3">
                  <p:embed/>
                  <p:pic>
                    <p:nvPicPr>
                      <p:cNvPr id="5" name="Object 4"/>
                      <p:cNvPicPr/>
                      <p:nvPr/>
                    </p:nvPicPr>
                    <p:blipFill>
                      <a:blip r:embed="rId5"/>
                      <a:stretch>
                        <a:fillRect/>
                      </a:stretch>
                    </p:blipFill>
                    <p:spPr>
                      <a:xfrm>
                        <a:off x="1594475" y="3679825"/>
                        <a:ext cx="6513963" cy="1405673"/>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480625218"/>
              </p:ext>
            </p:extLst>
          </p:nvPr>
        </p:nvGraphicFramePr>
        <p:xfrm>
          <a:off x="1594475" y="5132489"/>
          <a:ext cx="6680412" cy="841064"/>
        </p:xfrm>
        <a:graphic>
          <a:graphicData uri="http://schemas.openxmlformats.org/presentationml/2006/ole">
            <mc:AlternateContent xmlns:mc="http://schemas.openxmlformats.org/markup-compatibility/2006">
              <mc:Choice xmlns:v="urn:schemas-microsoft-com:vml" Requires="v">
                <p:oleObj name="Equation" r:id="rId6" imgW="1917700" imgH="241300" progId="Equation.3">
                  <p:embed/>
                </p:oleObj>
              </mc:Choice>
              <mc:Fallback>
                <p:oleObj name="Equation" r:id="rId6" imgW="1917700" imgH="241300" progId="Equation.3">
                  <p:embed/>
                  <p:pic>
                    <p:nvPicPr>
                      <p:cNvPr id="6" name="Object 5"/>
                      <p:cNvPicPr/>
                      <p:nvPr/>
                    </p:nvPicPr>
                    <p:blipFill>
                      <a:blip r:embed="rId7"/>
                      <a:stretch>
                        <a:fillRect/>
                      </a:stretch>
                    </p:blipFill>
                    <p:spPr>
                      <a:xfrm>
                        <a:off x="1594475" y="5132489"/>
                        <a:ext cx="6680412" cy="841064"/>
                      </a:xfrm>
                      <a:prstGeom prst="rect">
                        <a:avLst/>
                      </a:prstGeom>
                    </p:spPr>
                  </p:pic>
                </p:oleObj>
              </mc:Fallback>
            </mc:AlternateContent>
          </a:graphicData>
        </a:graphic>
      </p:graphicFrame>
      <p:pic>
        <p:nvPicPr>
          <p:cNvPr id="7" name="Picture 6"/>
          <p:cNvPicPr>
            <a:picLocks noChangeAspect="1"/>
          </p:cNvPicPr>
          <p:nvPr/>
        </p:nvPicPr>
        <p:blipFill>
          <a:blip r:embed="rId8"/>
          <a:stretch>
            <a:fillRect/>
          </a:stretch>
        </p:blipFill>
        <p:spPr>
          <a:xfrm>
            <a:off x="1446963" y="2729529"/>
            <a:ext cx="1268297" cy="829638"/>
          </a:xfrm>
          <a:prstGeom prst="rect">
            <a:avLst/>
          </a:prstGeom>
        </p:spPr>
      </p:pic>
      <p:pic>
        <p:nvPicPr>
          <p:cNvPr id="8" name="Picture 7"/>
          <p:cNvPicPr>
            <a:picLocks noChangeAspect="1"/>
          </p:cNvPicPr>
          <p:nvPr/>
        </p:nvPicPr>
        <p:blipFill>
          <a:blip r:embed="rId8"/>
          <a:stretch>
            <a:fillRect/>
          </a:stretch>
        </p:blipFill>
        <p:spPr>
          <a:xfrm>
            <a:off x="1446962" y="3863181"/>
            <a:ext cx="1268297" cy="829638"/>
          </a:xfrm>
          <a:prstGeom prst="rect">
            <a:avLst/>
          </a:prstGeom>
        </p:spPr>
      </p:pic>
      <p:pic>
        <p:nvPicPr>
          <p:cNvPr id="9" name="Picture 8"/>
          <p:cNvPicPr>
            <a:picLocks noChangeAspect="1"/>
          </p:cNvPicPr>
          <p:nvPr/>
        </p:nvPicPr>
        <p:blipFill>
          <a:blip r:embed="rId8"/>
          <a:stretch>
            <a:fillRect/>
          </a:stretch>
        </p:blipFill>
        <p:spPr>
          <a:xfrm>
            <a:off x="1348154" y="5129512"/>
            <a:ext cx="1268297" cy="829638"/>
          </a:xfrm>
          <a:prstGeom prst="rect">
            <a:avLst/>
          </a:prstGeom>
        </p:spPr>
      </p:pic>
    </p:spTree>
    <p:extLst>
      <p:ext uri="{BB962C8B-B14F-4D97-AF65-F5344CB8AC3E}">
        <p14:creationId xmlns:p14="http://schemas.microsoft.com/office/powerpoint/2010/main" val="40700493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r>
              <a:rPr lang="en-US" dirty="0" err="1"/>
              <a:t>vs</a:t>
            </a:r>
            <a:r>
              <a:rPr lang="en-US" dirty="0"/>
              <a:t> MAP</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r>
              <a:rPr lang="en-US" dirty="0"/>
              <a:t>The MAP hypothesis takes the prior probability of each hypothesis into account, ML does not.</a:t>
            </a:r>
          </a:p>
        </p:txBody>
      </p:sp>
      <p:graphicFrame>
        <p:nvGraphicFramePr>
          <p:cNvPr id="5" name="Object 4"/>
          <p:cNvGraphicFramePr>
            <a:graphicFrameLocks noChangeAspect="1"/>
          </p:cNvGraphicFramePr>
          <p:nvPr>
            <p:extLst>
              <p:ext uri="{D42A27DB-BD31-4B8C-83A1-F6EECF244321}">
                <p14:modId xmlns:p14="http://schemas.microsoft.com/office/powerpoint/2010/main" val="3039375626"/>
              </p:ext>
            </p:extLst>
          </p:nvPr>
        </p:nvGraphicFramePr>
        <p:xfrm>
          <a:off x="1375282" y="1921140"/>
          <a:ext cx="6022510" cy="930752"/>
        </p:xfrm>
        <a:graphic>
          <a:graphicData uri="http://schemas.openxmlformats.org/presentationml/2006/ole">
            <mc:AlternateContent xmlns:mc="http://schemas.openxmlformats.org/markup-compatibility/2006">
              <mc:Choice xmlns:v="urn:schemas-microsoft-com:vml" Requires="v">
                <p:oleObj name="Equation" r:id="rId2" imgW="1562100" imgH="241300" progId="Equation.3">
                  <p:embed/>
                </p:oleObj>
              </mc:Choice>
              <mc:Fallback>
                <p:oleObj name="Equation" r:id="rId2" imgW="1562100" imgH="241300" progId="Equation.3">
                  <p:embed/>
                  <p:pic>
                    <p:nvPicPr>
                      <p:cNvPr id="5" name="Object 4"/>
                      <p:cNvPicPr/>
                      <p:nvPr/>
                    </p:nvPicPr>
                    <p:blipFill>
                      <a:blip r:embed="rId3"/>
                      <a:stretch>
                        <a:fillRect/>
                      </a:stretch>
                    </p:blipFill>
                    <p:spPr>
                      <a:xfrm>
                        <a:off x="1375282" y="1921140"/>
                        <a:ext cx="6022510" cy="930752"/>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595741336"/>
              </p:ext>
            </p:extLst>
          </p:nvPr>
        </p:nvGraphicFramePr>
        <p:xfrm>
          <a:off x="1287462" y="3000375"/>
          <a:ext cx="7464087" cy="915945"/>
        </p:xfrm>
        <a:graphic>
          <a:graphicData uri="http://schemas.openxmlformats.org/presentationml/2006/ole">
            <mc:AlternateContent xmlns:mc="http://schemas.openxmlformats.org/markup-compatibility/2006">
              <mc:Choice xmlns:v="urn:schemas-microsoft-com:vml" Requires="v">
                <p:oleObj name="Equation" r:id="rId4" imgW="1968500" imgH="241300" progId="Equation.3">
                  <p:embed/>
                </p:oleObj>
              </mc:Choice>
              <mc:Fallback>
                <p:oleObj name="Equation" r:id="rId4" imgW="1968500" imgH="241300" progId="Equation.3">
                  <p:embed/>
                  <p:pic>
                    <p:nvPicPr>
                      <p:cNvPr id="6" name="Object 5"/>
                      <p:cNvPicPr/>
                      <p:nvPr/>
                    </p:nvPicPr>
                    <p:blipFill>
                      <a:blip r:embed="rId5"/>
                      <a:stretch>
                        <a:fillRect/>
                      </a:stretch>
                    </p:blipFill>
                    <p:spPr>
                      <a:xfrm>
                        <a:off x="1287462" y="3000375"/>
                        <a:ext cx="7464087" cy="915945"/>
                      </a:xfrm>
                      <a:prstGeom prst="rect">
                        <a:avLst/>
                      </a:prstGeom>
                    </p:spPr>
                  </p:pic>
                </p:oleObj>
              </mc:Fallback>
            </mc:AlternateContent>
          </a:graphicData>
        </a:graphic>
      </p:graphicFrame>
    </p:spTree>
    <p:extLst>
      <p:ext uri="{BB962C8B-B14F-4D97-AF65-F5344CB8AC3E}">
        <p14:creationId xmlns:p14="http://schemas.microsoft.com/office/powerpoint/2010/main" val="22345497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61788"/>
            <a:ext cx="8229600" cy="5664375"/>
          </a:xfrm>
        </p:spPr>
        <p:txBody>
          <a:bodyPr>
            <a:normAutofit fontScale="85000" lnSpcReduction="10000"/>
          </a:bodyPr>
          <a:lstStyle/>
          <a:p>
            <a:r>
              <a:rPr lang="en-US" dirty="0"/>
              <a:t>Professors Larkins and Sanders bake cookies for all of the CS students! Each professor keeps the cookies in their offices and the students can go pick one up.</a:t>
            </a:r>
          </a:p>
          <a:p>
            <a:r>
              <a:rPr lang="en-US" dirty="0"/>
              <a:t>Sanders has baked an equal number of both chocolate chip and oatmeal raisin cookies.</a:t>
            </a:r>
          </a:p>
          <a:p>
            <a:r>
              <a:rPr lang="en-US" dirty="0"/>
              <a:t>Larkins has baked chocolate chip and oatmeal raisin and as well, but twice as many oatmeal raisin as chocolate chip.</a:t>
            </a:r>
          </a:p>
          <a:p>
            <a:r>
              <a:rPr lang="en-US" dirty="0"/>
              <a:t>I ask my friend to get me a cookie.  </a:t>
            </a:r>
            <a:r>
              <a:rPr lang="en-US" b="1" dirty="0">
                <a:solidFill>
                  <a:srgbClr val="FF0000"/>
                </a:solidFill>
              </a:rPr>
              <a:t>Suppose I know that my friend picks Larkins' cookies 90% of the time.</a:t>
            </a:r>
            <a:r>
              <a:rPr lang="en-US" dirty="0"/>
              <a:t>  My friend comes back with a chocolate chip one.</a:t>
            </a:r>
          </a:p>
          <a:p>
            <a:r>
              <a:rPr lang="en-US" dirty="0"/>
              <a:t>Is my cookie more likely to have been baked by Larkins or Sanders?</a:t>
            </a:r>
          </a:p>
          <a:p>
            <a:endParaRPr lang="en-US" dirty="0"/>
          </a:p>
        </p:txBody>
      </p:sp>
    </p:spTree>
    <p:extLst>
      <p:ext uri="{BB962C8B-B14F-4D97-AF65-F5344CB8AC3E}">
        <p14:creationId xmlns:p14="http://schemas.microsoft.com/office/powerpoint/2010/main" val="14897359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Content Placeholder 2">
            <a:extLst>
              <a:ext uri="{FF2B5EF4-FFF2-40B4-BE49-F238E27FC236}">
                <a16:creationId xmlns:a16="http://schemas.microsoft.com/office/drawing/2014/main" id="{DBBFAB9F-1F68-7B4B-BC33-F29A2AFFA52F}"/>
              </a:ext>
            </a:extLst>
          </p:cNvPr>
          <p:cNvSpPr>
            <a:spLocks noGrp="1"/>
          </p:cNvSpPr>
          <p:nvPr>
            <p:ph idx="1"/>
          </p:nvPr>
        </p:nvSpPr>
        <p:spPr>
          <a:xfrm>
            <a:off x="0" y="0"/>
            <a:ext cx="4673599" cy="4199467"/>
          </a:xfrm>
        </p:spPr>
        <p:txBody>
          <a:bodyPr>
            <a:normAutofit fontScale="70000" lnSpcReduction="20000"/>
          </a:bodyPr>
          <a:lstStyle/>
          <a:p>
            <a:r>
              <a:rPr lang="en-US" dirty="0"/>
              <a:t>Sanders has baked an equal number of both chocolate chip and oatmeal raisin cookies.</a:t>
            </a:r>
          </a:p>
          <a:p>
            <a:r>
              <a:rPr lang="en-US" dirty="0"/>
              <a:t>Larkins has baked chocolate chip and oatmeal raisin and as well, but twice as many oatmeal raisin as chocolate chip.</a:t>
            </a:r>
          </a:p>
          <a:p>
            <a:r>
              <a:rPr lang="en-US" dirty="0"/>
              <a:t>I ask my friend to get me a cookie.  </a:t>
            </a:r>
            <a:r>
              <a:rPr lang="en-US" b="1" dirty="0">
                <a:solidFill>
                  <a:srgbClr val="FF0000"/>
                </a:solidFill>
              </a:rPr>
              <a:t>Suppose I know that my friend picks Larkins' cookies 90% of the time.</a:t>
            </a:r>
            <a:r>
              <a:rPr lang="en-US" dirty="0"/>
              <a:t>  My friend comes back with a chocolate chip one.</a:t>
            </a:r>
          </a:p>
          <a:p>
            <a:r>
              <a:rPr lang="en-US" dirty="0"/>
              <a:t>Is my cookie more likely to have been baked by Larkins or Sanders?</a:t>
            </a:r>
          </a:p>
          <a:p>
            <a:endParaRPr lang="en-US"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29B176CE-EDF0-8B47-A04C-DF7B89483579}"/>
                  </a:ext>
                </a:extLst>
              </p14:cNvPr>
              <p14:cNvContentPartPr/>
              <p14:nvPr/>
            </p14:nvContentPartPr>
            <p14:xfrm>
              <a:off x="1535040" y="603360"/>
              <a:ext cx="7465320" cy="5427000"/>
            </p14:xfrm>
          </p:contentPart>
        </mc:Choice>
        <mc:Fallback xmlns="">
          <p:pic>
            <p:nvPicPr>
              <p:cNvPr id="2" name="Ink 1">
                <a:extLst>
                  <a:ext uri="{FF2B5EF4-FFF2-40B4-BE49-F238E27FC236}">
                    <a16:creationId xmlns:a16="http://schemas.microsoft.com/office/drawing/2014/main" id="{29B176CE-EDF0-8B47-A04C-DF7B89483579}"/>
                  </a:ext>
                </a:extLst>
              </p:cNvPr>
              <p:cNvPicPr/>
              <p:nvPr/>
            </p:nvPicPr>
            <p:blipFill>
              <a:blip r:embed="rId3"/>
              <a:stretch>
                <a:fillRect/>
              </a:stretch>
            </p:blipFill>
            <p:spPr>
              <a:xfrm>
                <a:off x="1518840" y="587160"/>
                <a:ext cx="7497720" cy="5459400"/>
              </a:xfrm>
              <a:prstGeom prst="rect">
                <a:avLst/>
              </a:prstGeom>
            </p:spPr>
          </p:pic>
        </mc:Fallback>
      </mc:AlternateContent>
    </p:spTree>
    <p:extLst>
      <p:ext uri="{BB962C8B-B14F-4D97-AF65-F5344CB8AC3E}">
        <p14:creationId xmlns:p14="http://schemas.microsoft.com/office/powerpoint/2010/main" val="39077879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94760"/>
            <a:ext cx="8229600" cy="6028187"/>
          </a:xfrm>
        </p:spPr>
        <p:txBody>
          <a:bodyPr>
            <a:normAutofit fontScale="92500" lnSpcReduction="10000"/>
          </a:bodyPr>
          <a:lstStyle/>
          <a:p>
            <a:r>
              <a:rPr lang="en-US" dirty="0"/>
              <a:t>I know that when my parents send me a check, there is an 98% chance that they will send it in a yellow envelope. </a:t>
            </a:r>
          </a:p>
          <a:p>
            <a:r>
              <a:rPr lang="en-US" dirty="0"/>
              <a:t>I know that when my dentist sends me a bill, there is a 5% chance that she will send it in a yellow envelope. </a:t>
            </a:r>
          </a:p>
          <a:p>
            <a:r>
              <a:rPr lang="en-US" dirty="0"/>
              <a:t>Unfortunately, I also know that there is a only a 3% chance that any given envelope will be from my parents, while there is a is a 97% chance that any given envelope will be from my dentist. </a:t>
            </a:r>
          </a:p>
          <a:p>
            <a:r>
              <a:rPr lang="en-US" dirty="0"/>
              <a:t>Suppose a yellow envelope arrives on my doorstep. What is the MAP hypothesis regarding the sender? </a:t>
            </a:r>
            <a:endParaRPr lang="en-US" dirty="0">
              <a:effectLst/>
            </a:endParaRPr>
          </a:p>
          <a:p>
            <a:endParaRPr lang="en-US" dirty="0"/>
          </a:p>
        </p:txBody>
      </p:sp>
    </p:spTree>
    <p:extLst>
      <p:ext uri="{BB962C8B-B14F-4D97-AF65-F5344CB8AC3E}">
        <p14:creationId xmlns:p14="http://schemas.microsoft.com/office/powerpoint/2010/main" val="372077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EA3ADAA-708E-5640-88F1-E5EBE8B805DC}"/>
              </a:ext>
            </a:extLst>
          </p:cNvPr>
          <p:cNvSpPr>
            <a:spLocks noGrp="1"/>
          </p:cNvSpPr>
          <p:nvPr>
            <p:ph idx="1"/>
          </p:nvPr>
        </p:nvSpPr>
        <p:spPr>
          <a:xfrm>
            <a:off x="0" y="0"/>
            <a:ext cx="5418667" cy="4052711"/>
          </a:xfrm>
        </p:spPr>
        <p:txBody>
          <a:bodyPr>
            <a:normAutofit fontScale="70000" lnSpcReduction="20000"/>
          </a:bodyPr>
          <a:lstStyle/>
          <a:p>
            <a:r>
              <a:rPr lang="en-US" dirty="0"/>
              <a:t>I know that when my parents send me a check, there is an 98% chance that they will send it in a yellow envelope. </a:t>
            </a:r>
          </a:p>
          <a:p>
            <a:r>
              <a:rPr lang="en-US" dirty="0"/>
              <a:t>I know that when my dentist sends me a bill, there is a 5% chance that she will send it in a yellow envelope. </a:t>
            </a:r>
          </a:p>
          <a:p>
            <a:r>
              <a:rPr lang="en-US" dirty="0"/>
              <a:t>Unfortunately, I also know that there is a only a 3% chance that any given envelope will be from my parents, while there is a is a 97% chance that any given envelope will be from my dentist. </a:t>
            </a:r>
          </a:p>
          <a:p>
            <a:r>
              <a:rPr lang="en-US" dirty="0"/>
              <a:t>Suppose a yellow envelope arrives on my doorstep. What is the MAP hypothesis regarding the sender? </a:t>
            </a:r>
            <a:endParaRPr lang="en-US" dirty="0">
              <a:effectLst/>
            </a:endParaRPr>
          </a:p>
          <a:p>
            <a:endParaRPr lang="en-US" dirty="0"/>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DFFE52D9-6C6B-F44F-8081-E6963DE3B260}"/>
                  </a:ext>
                </a:extLst>
              </p14:cNvPr>
              <p14:cNvContentPartPr/>
              <p14:nvPr/>
            </p14:nvContentPartPr>
            <p14:xfrm>
              <a:off x="1276920" y="1521720"/>
              <a:ext cx="7491960" cy="4920840"/>
            </p14:xfrm>
          </p:contentPart>
        </mc:Choice>
        <mc:Fallback xmlns="">
          <p:pic>
            <p:nvPicPr>
              <p:cNvPr id="2" name="Ink 1">
                <a:extLst>
                  <a:ext uri="{FF2B5EF4-FFF2-40B4-BE49-F238E27FC236}">
                    <a16:creationId xmlns:a16="http://schemas.microsoft.com/office/drawing/2014/main" id="{DFFE52D9-6C6B-F44F-8081-E6963DE3B260}"/>
                  </a:ext>
                </a:extLst>
              </p:cNvPr>
              <p:cNvPicPr/>
              <p:nvPr/>
            </p:nvPicPr>
            <p:blipFill>
              <a:blip r:embed="rId3"/>
              <a:stretch>
                <a:fillRect/>
              </a:stretch>
            </p:blipFill>
            <p:spPr>
              <a:xfrm>
                <a:off x="1260720" y="1505520"/>
                <a:ext cx="7524360" cy="4953240"/>
              </a:xfrm>
              <a:prstGeom prst="rect">
                <a:avLst/>
              </a:prstGeom>
            </p:spPr>
          </p:pic>
        </mc:Fallback>
      </mc:AlternateContent>
    </p:spTree>
    <p:extLst>
      <p:ext uri="{BB962C8B-B14F-4D97-AF65-F5344CB8AC3E}">
        <p14:creationId xmlns:p14="http://schemas.microsoft.com/office/powerpoint/2010/main" val="21625647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8007" y="275298"/>
            <a:ext cx="8802169" cy="5850866"/>
          </a:xfrm>
        </p:spPr>
        <p:txBody>
          <a:bodyPr>
            <a:normAutofit fontScale="92500" lnSpcReduction="20000"/>
          </a:bodyPr>
          <a:lstStyle/>
          <a:p>
            <a:r>
              <a:rPr lang="en-US" dirty="0"/>
              <a:t>There are 3 robots. </a:t>
            </a:r>
          </a:p>
          <a:p>
            <a:r>
              <a:rPr lang="en-US" dirty="0"/>
              <a:t>Robot 1 will hand you a snack drawn at random from 2 doughnuts and 7 carrots. </a:t>
            </a:r>
          </a:p>
          <a:p>
            <a:r>
              <a:rPr lang="en-US" dirty="0"/>
              <a:t>Robot 2 will hand you a snack drawn at random from 4 apples and 3 carrots. </a:t>
            </a:r>
          </a:p>
          <a:p>
            <a:r>
              <a:rPr lang="en-US" dirty="0"/>
              <a:t>Robot 3 will hand you a snack drawn at random from 7 burgers and 7 carrots. </a:t>
            </a:r>
          </a:p>
          <a:p>
            <a:r>
              <a:rPr lang="en-US" dirty="0"/>
              <a:t>Suppose your friend goes up to a robot (you don’t see this happen) and is given a carrot.  Which robot did your friend probably approach?</a:t>
            </a:r>
          </a:p>
          <a:p>
            <a:r>
              <a:rPr lang="en-US" dirty="0"/>
              <a:t>What if the prior probability of your friend approaching robots 1, 2, and 3 are 20%, 40%, and 40%, respectively? </a:t>
            </a:r>
            <a:endParaRPr lang="en-US" dirty="0">
              <a:effectLst/>
            </a:endParaRPr>
          </a:p>
          <a:p>
            <a:endParaRPr lang="en-US" dirty="0"/>
          </a:p>
        </p:txBody>
      </p:sp>
    </p:spTree>
    <p:extLst>
      <p:ext uri="{BB962C8B-B14F-4D97-AF65-F5344CB8AC3E}">
        <p14:creationId xmlns:p14="http://schemas.microsoft.com/office/powerpoint/2010/main" val="2855577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E8D985E9-DB02-E745-9AA6-7AE2D9F16040}"/>
              </a:ext>
            </a:extLst>
          </p:cNvPr>
          <p:cNvSpPr>
            <a:spLocks noGrp="1"/>
          </p:cNvSpPr>
          <p:nvPr>
            <p:ph idx="1"/>
          </p:nvPr>
        </p:nvSpPr>
        <p:spPr>
          <a:xfrm>
            <a:off x="1" y="0"/>
            <a:ext cx="5023556" cy="4041422"/>
          </a:xfrm>
        </p:spPr>
        <p:txBody>
          <a:bodyPr>
            <a:normAutofit fontScale="62500" lnSpcReduction="20000"/>
          </a:bodyPr>
          <a:lstStyle/>
          <a:p>
            <a:r>
              <a:rPr lang="en-US" dirty="0"/>
              <a:t>There are 3 robots. </a:t>
            </a:r>
          </a:p>
          <a:p>
            <a:r>
              <a:rPr lang="en-US" dirty="0"/>
              <a:t>Robot 1 will hand you a snack drawn at random from 2 doughnuts and 7 carrots. </a:t>
            </a:r>
          </a:p>
          <a:p>
            <a:r>
              <a:rPr lang="en-US" dirty="0"/>
              <a:t>Robot 2 will hand you a snack drawn at random from 4 apples and 3 carrots. </a:t>
            </a:r>
          </a:p>
          <a:p>
            <a:r>
              <a:rPr lang="en-US" dirty="0"/>
              <a:t>Robot 3 will hand you a snack drawn at random from 7 burgers and 7 carrots. </a:t>
            </a:r>
          </a:p>
          <a:p>
            <a:r>
              <a:rPr lang="en-US" dirty="0"/>
              <a:t>Suppose your friend goes up to a robot (you don’t see this happen) and is given a carrot.  Which robot did your friend probably approach?</a:t>
            </a:r>
          </a:p>
          <a:p>
            <a:r>
              <a:rPr lang="en-US" dirty="0"/>
              <a:t>What if the prior probability of your friend approaching robots 1, 2, and 3 are 20%, 40%, and 40%, respectively? </a:t>
            </a:r>
            <a:endParaRPr lang="en-US" dirty="0">
              <a:effectLst/>
            </a:endParaRPr>
          </a:p>
          <a:p>
            <a:endParaRPr lang="en-US" dirty="0"/>
          </a:p>
        </p:txBody>
      </p:sp>
    </p:spTree>
    <p:extLst>
      <p:ext uri="{BB962C8B-B14F-4D97-AF65-F5344CB8AC3E}">
        <p14:creationId xmlns:p14="http://schemas.microsoft.com/office/powerpoint/2010/main" val="2659823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a:t>
            </a:r>
            <a:r>
              <a:rPr lang="en-US" dirty="0" err="1"/>
              <a:t>vs</a:t>
            </a:r>
            <a:r>
              <a:rPr lang="en-US" dirty="0"/>
              <a:t> MAP</a:t>
            </a:r>
          </a:p>
        </p:txBody>
      </p:sp>
      <p:sp>
        <p:nvSpPr>
          <p:cNvPr id="3" name="Content Placeholder 2"/>
          <p:cNvSpPr>
            <a:spLocks noGrp="1"/>
          </p:cNvSpPr>
          <p:nvPr>
            <p:ph idx="1"/>
          </p:nvPr>
        </p:nvSpPr>
        <p:spPr/>
        <p:txBody>
          <a:bodyPr/>
          <a:lstStyle/>
          <a:p>
            <a:endParaRPr lang="en-US" dirty="0"/>
          </a:p>
          <a:p>
            <a:endParaRPr lang="en-US" dirty="0"/>
          </a:p>
          <a:p>
            <a:endParaRPr lang="en-US" dirty="0"/>
          </a:p>
          <a:p>
            <a:endParaRPr lang="en-US" dirty="0"/>
          </a:p>
          <a:p>
            <a:r>
              <a:rPr lang="en-US" dirty="0"/>
              <a:t>When are the two hypothesis predictions the same?</a:t>
            </a:r>
          </a:p>
        </p:txBody>
      </p:sp>
      <p:graphicFrame>
        <p:nvGraphicFramePr>
          <p:cNvPr id="5" name="Object 4"/>
          <p:cNvGraphicFramePr>
            <a:graphicFrameLocks noChangeAspect="1"/>
          </p:cNvGraphicFramePr>
          <p:nvPr>
            <p:extLst>
              <p:ext uri="{D42A27DB-BD31-4B8C-83A1-F6EECF244321}">
                <p14:modId xmlns:p14="http://schemas.microsoft.com/office/powerpoint/2010/main" val="2247986698"/>
              </p:ext>
            </p:extLst>
          </p:nvPr>
        </p:nvGraphicFramePr>
        <p:xfrm>
          <a:off x="1375282" y="1921140"/>
          <a:ext cx="6022510" cy="930752"/>
        </p:xfrm>
        <a:graphic>
          <a:graphicData uri="http://schemas.openxmlformats.org/presentationml/2006/ole">
            <mc:AlternateContent xmlns:mc="http://schemas.openxmlformats.org/markup-compatibility/2006">
              <mc:Choice xmlns:v="urn:schemas-microsoft-com:vml" Requires="v">
                <p:oleObj name="Equation" r:id="rId3" imgW="1562100" imgH="241300" progId="Equation.3">
                  <p:embed/>
                </p:oleObj>
              </mc:Choice>
              <mc:Fallback>
                <p:oleObj name="Equation" r:id="rId3" imgW="1562100" imgH="241300" progId="Equation.3">
                  <p:embed/>
                  <p:pic>
                    <p:nvPicPr>
                      <p:cNvPr id="5" name="Object 4"/>
                      <p:cNvPicPr/>
                      <p:nvPr/>
                    </p:nvPicPr>
                    <p:blipFill>
                      <a:blip r:embed="rId4"/>
                      <a:stretch>
                        <a:fillRect/>
                      </a:stretch>
                    </p:blipFill>
                    <p:spPr>
                      <a:xfrm>
                        <a:off x="1375282" y="1921140"/>
                        <a:ext cx="6022510" cy="930752"/>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30377556"/>
              </p:ext>
            </p:extLst>
          </p:nvPr>
        </p:nvGraphicFramePr>
        <p:xfrm>
          <a:off x="1287462" y="3000375"/>
          <a:ext cx="7464087" cy="915945"/>
        </p:xfrm>
        <a:graphic>
          <a:graphicData uri="http://schemas.openxmlformats.org/presentationml/2006/ole">
            <mc:AlternateContent xmlns:mc="http://schemas.openxmlformats.org/markup-compatibility/2006">
              <mc:Choice xmlns:v="urn:schemas-microsoft-com:vml" Requires="v">
                <p:oleObj name="Equation" r:id="rId5" imgW="1968500" imgH="241300" progId="Equation.3">
                  <p:embed/>
                </p:oleObj>
              </mc:Choice>
              <mc:Fallback>
                <p:oleObj name="Equation" r:id="rId5" imgW="1968500" imgH="241300" progId="Equation.3">
                  <p:embed/>
                  <p:pic>
                    <p:nvPicPr>
                      <p:cNvPr id="6" name="Object 5"/>
                      <p:cNvPicPr/>
                      <p:nvPr/>
                    </p:nvPicPr>
                    <p:blipFill>
                      <a:blip r:embed="rId6"/>
                      <a:stretch>
                        <a:fillRect/>
                      </a:stretch>
                    </p:blipFill>
                    <p:spPr>
                      <a:xfrm>
                        <a:off x="1287462" y="3000375"/>
                        <a:ext cx="7464087" cy="915945"/>
                      </a:xfrm>
                      <a:prstGeom prst="rect">
                        <a:avLst/>
                      </a:prstGeom>
                    </p:spPr>
                  </p:pic>
                </p:oleObj>
              </mc:Fallback>
            </mc:AlternateContent>
          </a:graphicData>
        </a:graphic>
      </p:graphicFrame>
    </p:spTree>
    <p:extLst>
      <p:ext uri="{BB962C8B-B14F-4D97-AF65-F5344CB8AC3E}">
        <p14:creationId xmlns:p14="http://schemas.microsoft.com/office/powerpoint/2010/main" val="15786937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5186126"/>
          </a:xfrm>
        </p:spPr>
        <p:txBody>
          <a:bodyPr/>
          <a:lstStyle/>
          <a:p>
            <a:r>
              <a:rPr lang="en-US" dirty="0"/>
              <a:t>Sometimes you only care about which hypothesis is more likely, and sometimes you need the actual probability.</a:t>
            </a:r>
          </a:p>
        </p:txBody>
      </p:sp>
      <p:pic>
        <p:nvPicPr>
          <p:cNvPr id="7" name="Picture 6"/>
          <p:cNvPicPr>
            <a:picLocks noChangeAspect="1"/>
          </p:cNvPicPr>
          <p:nvPr/>
        </p:nvPicPr>
        <p:blipFill>
          <a:blip r:embed="rId2"/>
          <a:stretch>
            <a:fillRect/>
          </a:stretch>
        </p:blipFill>
        <p:spPr>
          <a:xfrm>
            <a:off x="1532419" y="2555065"/>
            <a:ext cx="4585903" cy="960481"/>
          </a:xfrm>
          <a:prstGeom prst="rect">
            <a:avLst/>
          </a:prstGeom>
        </p:spPr>
      </p:pic>
      <p:pic>
        <p:nvPicPr>
          <p:cNvPr id="10" name="Picture 9"/>
          <p:cNvPicPr>
            <a:picLocks noChangeAspect="1"/>
          </p:cNvPicPr>
          <p:nvPr/>
        </p:nvPicPr>
        <p:blipFill>
          <a:blip r:embed="rId3"/>
          <a:stretch>
            <a:fillRect/>
          </a:stretch>
        </p:blipFill>
        <p:spPr>
          <a:xfrm>
            <a:off x="3118921" y="3671683"/>
            <a:ext cx="3307516" cy="1035686"/>
          </a:xfrm>
          <a:prstGeom prst="rect">
            <a:avLst/>
          </a:prstGeom>
        </p:spPr>
      </p:pic>
      <p:pic>
        <p:nvPicPr>
          <p:cNvPr id="11" name="Picture 10"/>
          <p:cNvPicPr>
            <a:picLocks noChangeAspect="1"/>
          </p:cNvPicPr>
          <p:nvPr/>
        </p:nvPicPr>
        <p:blipFill>
          <a:blip r:embed="rId4"/>
          <a:stretch>
            <a:fillRect/>
          </a:stretch>
        </p:blipFill>
        <p:spPr>
          <a:xfrm>
            <a:off x="3118921" y="5130573"/>
            <a:ext cx="4230462" cy="1083837"/>
          </a:xfrm>
          <a:prstGeom prst="rect">
            <a:avLst/>
          </a:prstGeom>
        </p:spPr>
      </p:pic>
    </p:spTree>
    <p:extLst>
      <p:ext uri="{BB962C8B-B14F-4D97-AF65-F5344CB8AC3E}">
        <p14:creationId xmlns:p14="http://schemas.microsoft.com/office/powerpoint/2010/main" val="39099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70391"/>
          </a:xfrm>
        </p:spPr>
        <p:txBody>
          <a:bodyPr/>
          <a:lstStyle/>
          <a:p>
            <a:r>
              <a:rPr lang="en-US" dirty="0"/>
              <a:t>Rejection Sampling</a:t>
            </a:r>
          </a:p>
        </p:txBody>
      </p:sp>
      <p:sp>
        <p:nvSpPr>
          <p:cNvPr id="3" name="Content Placeholder 2"/>
          <p:cNvSpPr>
            <a:spLocks noGrp="1"/>
          </p:cNvSpPr>
          <p:nvPr>
            <p:ph idx="1"/>
          </p:nvPr>
        </p:nvSpPr>
        <p:spPr>
          <a:xfrm>
            <a:off x="457200" y="1215852"/>
            <a:ext cx="8229600" cy="4910312"/>
          </a:xfrm>
        </p:spPr>
        <p:txBody>
          <a:bodyPr>
            <a:normAutofit fontScale="92500" lnSpcReduction="10000"/>
          </a:bodyPr>
          <a:lstStyle/>
          <a:p>
            <a:r>
              <a:rPr lang="en-US" dirty="0"/>
              <a:t>We want to estimate P(X</a:t>
            </a:r>
            <a:r>
              <a:rPr lang="en-US" baseline="-25000" dirty="0"/>
              <a:t>1</a:t>
            </a:r>
            <a:r>
              <a:rPr lang="en-US" dirty="0"/>
              <a:t>, ..., </a:t>
            </a:r>
            <a:r>
              <a:rPr lang="en-US" dirty="0" err="1"/>
              <a:t>X</a:t>
            </a:r>
            <a:r>
              <a:rPr lang="en-US" baseline="-25000" dirty="0" err="1"/>
              <a:t>n</a:t>
            </a:r>
            <a:r>
              <a:rPr lang="en-US" dirty="0"/>
              <a:t> | E</a:t>
            </a:r>
            <a:r>
              <a:rPr lang="en-US" baseline="-25000" dirty="0"/>
              <a:t>1</a:t>
            </a:r>
            <a:r>
              <a:rPr lang="en-US" dirty="0"/>
              <a:t>, ..., </a:t>
            </a:r>
            <a:r>
              <a:rPr lang="en-US" dirty="0" err="1"/>
              <a:t>E</a:t>
            </a:r>
            <a:r>
              <a:rPr lang="en-US" baseline="-25000" dirty="0" err="1"/>
              <a:t>m</a:t>
            </a:r>
            <a:r>
              <a:rPr lang="en-US" dirty="0"/>
              <a:t>).</a:t>
            </a:r>
          </a:p>
          <a:p>
            <a:r>
              <a:rPr lang="en-US" dirty="0"/>
              <a:t>P(X</a:t>
            </a:r>
            <a:r>
              <a:rPr lang="en-US" baseline="-25000" dirty="0"/>
              <a:t>1</a:t>
            </a:r>
            <a:r>
              <a:rPr lang="en-US" dirty="0"/>
              <a:t>, ..., </a:t>
            </a:r>
            <a:r>
              <a:rPr lang="en-US" dirty="0" err="1"/>
              <a:t>X</a:t>
            </a:r>
            <a:r>
              <a:rPr lang="en-US" baseline="-25000" dirty="0" err="1"/>
              <a:t>n</a:t>
            </a:r>
            <a:r>
              <a:rPr lang="en-US" dirty="0"/>
              <a:t> | E</a:t>
            </a:r>
            <a:r>
              <a:rPr lang="en-US" baseline="-25000" dirty="0"/>
              <a:t>1</a:t>
            </a:r>
            <a:r>
              <a:rPr lang="en-US" dirty="0"/>
              <a:t>, ..., </a:t>
            </a:r>
            <a:r>
              <a:rPr lang="en-US" dirty="0" err="1"/>
              <a:t>E</a:t>
            </a:r>
            <a:r>
              <a:rPr lang="en-US" baseline="-25000" dirty="0" err="1"/>
              <a:t>m</a:t>
            </a:r>
            <a:r>
              <a:rPr lang="en-US" dirty="0"/>
              <a:t>) </a:t>
            </a:r>
            <a:br>
              <a:rPr lang="en-US" dirty="0"/>
            </a:br>
            <a:r>
              <a:rPr lang="en-US" dirty="0"/>
              <a:t>= P(X</a:t>
            </a:r>
            <a:r>
              <a:rPr lang="en-US" baseline="-25000" dirty="0"/>
              <a:t>1</a:t>
            </a:r>
            <a:r>
              <a:rPr lang="en-US" dirty="0"/>
              <a:t>, ..., </a:t>
            </a:r>
            <a:r>
              <a:rPr lang="en-US" dirty="0" err="1"/>
              <a:t>X</a:t>
            </a:r>
            <a:r>
              <a:rPr lang="en-US" baseline="-25000" dirty="0" err="1"/>
              <a:t>n</a:t>
            </a:r>
            <a:r>
              <a:rPr lang="en-US" dirty="0"/>
              <a:t>, E</a:t>
            </a:r>
            <a:r>
              <a:rPr lang="en-US" baseline="-25000" dirty="0"/>
              <a:t>1</a:t>
            </a:r>
            <a:r>
              <a:rPr lang="en-US" dirty="0"/>
              <a:t>, ..., </a:t>
            </a:r>
            <a:r>
              <a:rPr lang="en-US" dirty="0" err="1"/>
              <a:t>E</a:t>
            </a:r>
            <a:r>
              <a:rPr lang="en-US" baseline="-25000" dirty="0" err="1"/>
              <a:t>m</a:t>
            </a:r>
            <a:r>
              <a:rPr lang="en-US" dirty="0"/>
              <a:t>) / P(E</a:t>
            </a:r>
            <a:r>
              <a:rPr lang="en-US" baseline="-25000" dirty="0"/>
              <a:t>1</a:t>
            </a:r>
            <a:r>
              <a:rPr lang="en-US" dirty="0"/>
              <a:t>, ..., </a:t>
            </a:r>
            <a:r>
              <a:rPr lang="en-US" dirty="0" err="1"/>
              <a:t>E</a:t>
            </a:r>
            <a:r>
              <a:rPr lang="en-US" baseline="-25000" dirty="0" err="1"/>
              <a:t>m</a:t>
            </a:r>
            <a:r>
              <a:rPr lang="en-US" dirty="0"/>
              <a:t>)</a:t>
            </a:r>
          </a:p>
          <a:p>
            <a:r>
              <a:rPr lang="en-US" dirty="0"/>
              <a:t>To estimate this conditional probability,  sample from the Bayes net and count how many samples match the numerator, divide by the number of samples that match the denominator.</a:t>
            </a:r>
          </a:p>
          <a:p>
            <a:r>
              <a:rPr lang="en-US" dirty="0"/>
              <a:t>Called rejection sampling because if the E variables are very restrictive, not many samples will match (we reject them).</a:t>
            </a:r>
          </a:p>
        </p:txBody>
      </p:sp>
    </p:spTree>
    <p:extLst>
      <p:ext uri="{BB962C8B-B14F-4D97-AF65-F5344CB8AC3E}">
        <p14:creationId xmlns:p14="http://schemas.microsoft.com/office/powerpoint/2010/main" val="11204399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11E5F9-DD67-2B45-8E6C-B119CE9BB7DA}"/>
              </a:ext>
            </a:extLst>
          </p:cNvPr>
          <p:cNvPicPr>
            <a:picLocks noChangeAspect="1"/>
          </p:cNvPicPr>
          <p:nvPr/>
        </p:nvPicPr>
        <p:blipFill>
          <a:blip r:embed="rId2"/>
          <a:stretch>
            <a:fillRect/>
          </a:stretch>
        </p:blipFill>
        <p:spPr>
          <a:xfrm>
            <a:off x="200330" y="150532"/>
            <a:ext cx="4585903" cy="960481"/>
          </a:xfrm>
          <a:prstGeom prst="rect">
            <a:avLst/>
          </a:prstGeom>
        </p:spPr>
      </p:pic>
      <p:pic>
        <p:nvPicPr>
          <p:cNvPr id="5" name="Picture 4">
            <a:extLst>
              <a:ext uri="{FF2B5EF4-FFF2-40B4-BE49-F238E27FC236}">
                <a16:creationId xmlns:a16="http://schemas.microsoft.com/office/drawing/2014/main" id="{27B7ABC6-A80D-CD4F-98D1-D0FAC4F3FFA2}"/>
              </a:ext>
            </a:extLst>
          </p:cNvPr>
          <p:cNvPicPr>
            <a:picLocks noChangeAspect="1"/>
          </p:cNvPicPr>
          <p:nvPr/>
        </p:nvPicPr>
        <p:blipFill>
          <a:blip r:embed="rId3"/>
          <a:stretch>
            <a:fillRect/>
          </a:stretch>
        </p:blipFill>
        <p:spPr>
          <a:xfrm>
            <a:off x="5006719" y="150532"/>
            <a:ext cx="3936951" cy="1008640"/>
          </a:xfrm>
          <a:prstGeom prst="rect">
            <a:avLst/>
          </a:prstGeom>
        </p:spPr>
      </p:pic>
      <p:sp>
        <p:nvSpPr>
          <p:cNvPr id="6" name="Content Placeholder 2">
            <a:extLst>
              <a:ext uri="{FF2B5EF4-FFF2-40B4-BE49-F238E27FC236}">
                <a16:creationId xmlns:a16="http://schemas.microsoft.com/office/drawing/2014/main" id="{40AFBBD7-E5B1-F347-B33C-9E6CC241F75A}"/>
              </a:ext>
            </a:extLst>
          </p:cNvPr>
          <p:cNvSpPr>
            <a:spLocks noGrp="1"/>
          </p:cNvSpPr>
          <p:nvPr>
            <p:ph idx="1"/>
          </p:nvPr>
        </p:nvSpPr>
        <p:spPr>
          <a:xfrm>
            <a:off x="457200" y="1267416"/>
            <a:ext cx="8229600" cy="640934"/>
          </a:xfrm>
        </p:spPr>
        <p:txBody>
          <a:bodyPr/>
          <a:lstStyle/>
          <a:p>
            <a:r>
              <a:rPr lang="en-US" dirty="0"/>
              <a:t>In the robot problem, what is P(R3 | C)?</a:t>
            </a:r>
          </a:p>
        </p:txBody>
      </p:sp>
    </p:spTree>
    <p:extLst>
      <p:ext uri="{BB962C8B-B14F-4D97-AF65-F5344CB8AC3E}">
        <p14:creationId xmlns:p14="http://schemas.microsoft.com/office/powerpoint/2010/main" val="5357126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640934"/>
          </a:xfrm>
        </p:spPr>
        <p:txBody>
          <a:bodyPr/>
          <a:lstStyle/>
          <a:p>
            <a:r>
              <a:rPr lang="en-US" dirty="0"/>
              <a:t>In the robot problem, what is P(R3 | C)?</a:t>
            </a:r>
          </a:p>
        </p:txBody>
      </p:sp>
      <p:pic>
        <p:nvPicPr>
          <p:cNvPr id="11" name="Picture 10"/>
          <p:cNvPicPr>
            <a:picLocks noChangeAspect="1"/>
          </p:cNvPicPr>
          <p:nvPr/>
        </p:nvPicPr>
        <p:blipFill>
          <a:blip r:embed="rId2"/>
          <a:stretch>
            <a:fillRect/>
          </a:stretch>
        </p:blipFill>
        <p:spPr>
          <a:xfrm>
            <a:off x="1709158" y="1580972"/>
            <a:ext cx="5264210" cy="1113161"/>
          </a:xfrm>
          <a:prstGeom prst="rect">
            <a:avLst/>
          </a:prstGeom>
        </p:spPr>
      </p:pic>
      <p:pic>
        <p:nvPicPr>
          <p:cNvPr id="12" name="Picture 11"/>
          <p:cNvPicPr>
            <a:picLocks noChangeAspect="1"/>
          </p:cNvPicPr>
          <p:nvPr/>
        </p:nvPicPr>
        <p:blipFill>
          <a:blip r:embed="rId3"/>
          <a:stretch>
            <a:fillRect/>
          </a:stretch>
        </p:blipFill>
        <p:spPr>
          <a:xfrm>
            <a:off x="1709158" y="2879103"/>
            <a:ext cx="5127477" cy="1169706"/>
          </a:xfrm>
          <a:prstGeom prst="rect">
            <a:avLst/>
          </a:prstGeom>
        </p:spPr>
      </p:pic>
      <p:pic>
        <p:nvPicPr>
          <p:cNvPr id="13" name="Picture 12"/>
          <p:cNvPicPr>
            <a:picLocks noChangeAspect="1"/>
          </p:cNvPicPr>
          <p:nvPr/>
        </p:nvPicPr>
        <p:blipFill>
          <a:blip r:embed="rId4"/>
          <a:stretch>
            <a:fillRect/>
          </a:stretch>
        </p:blipFill>
        <p:spPr>
          <a:xfrm>
            <a:off x="1709158" y="4401261"/>
            <a:ext cx="6041878" cy="1157630"/>
          </a:xfrm>
          <a:prstGeom prst="rect">
            <a:avLst/>
          </a:prstGeom>
        </p:spPr>
      </p:pic>
      <p:sp>
        <p:nvSpPr>
          <p:cNvPr id="14" name="TextBox 13"/>
          <p:cNvSpPr txBox="1"/>
          <p:nvPr/>
        </p:nvSpPr>
        <p:spPr>
          <a:xfrm>
            <a:off x="457200" y="5911343"/>
            <a:ext cx="8447518" cy="461665"/>
          </a:xfrm>
          <a:prstGeom prst="rect">
            <a:avLst/>
          </a:prstGeom>
          <a:noFill/>
        </p:spPr>
        <p:txBody>
          <a:bodyPr wrap="square" rtlCol="0">
            <a:spAutoFit/>
          </a:bodyPr>
          <a:lstStyle/>
          <a:p>
            <a:r>
              <a:rPr lang="en-US" sz="2400" dirty="0"/>
              <a:t>= (1/2 * 4/10) / (7/9 * 2/10 + 3/7 * 4/10 + 1/2 * 4/10) =~ 0.3795</a:t>
            </a:r>
          </a:p>
        </p:txBody>
      </p:sp>
    </p:spTree>
    <p:extLst>
      <p:ext uri="{BB962C8B-B14F-4D97-AF65-F5344CB8AC3E}">
        <p14:creationId xmlns:p14="http://schemas.microsoft.com/office/powerpoint/2010/main" val="123513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6596678" cy="593319"/>
          </a:xfrm>
        </p:spPr>
        <p:txBody>
          <a:bodyPr>
            <a:normAutofit fontScale="90000"/>
          </a:bodyPr>
          <a:lstStyle/>
          <a:p>
            <a:r>
              <a:rPr lang="en-US" dirty="0"/>
              <a:t>One slide to rule them all</a:t>
            </a:r>
          </a:p>
        </p:txBody>
      </p:sp>
      <p:sp>
        <p:nvSpPr>
          <p:cNvPr id="3" name="Content Placeholder 2"/>
          <p:cNvSpPr>
            <a:spLocks noGrp="1"/>
          </p:cNvSpPr>
          <p:nvPr>
            <p:ph idx="1"/>
          </p:nvPr>
        </p:nvSpPr>
        <p:spPr>
          <a:xfrm>
            <a:off x="246703" y="959322"/>
            <a:ext cx="8762523" cy="5166842"/>
          </a:xfrm>
        </p:spPr>
        <p:txBody>
          <a:bodyPr>
            <a:noAutofit/>
          </a:bodyPr>
          <a:lstStyle/>
          <a:p>
            <a:r>
              <a:rPr lang="en-US" dirty="0"/>
              <a:t>The maximum likelihood hypothesis is the hypothesis that maximizes the probability of the observed data:</a:t>
            </a:r>
          </a:p>
          <a:p>
            <a:endParaRPr lang="en-US" dirty="0"/>
          </a:p>
          <a:p>
            <a:r>
              <a:rPr lang="en-US" dirty="0"/>
              <a:t>The MAP hypothesis is the hypothesis that maximizes the posterior probability given D:</a:t>
            </a:r>
          </a:p>
          <a:p>
            <a:endParaRPr lang="en-US" dirty="0"/>
          </a:p>
          <a:p>
            <a:r>
              <a:rPr lang="en-US" dirty="0"/>
              <a:t>P(H</a:t>
            </a:r>
            <a:r>
              <a:rPr lang="en-US" baseline="-25000" dirty="0"/>
              <a:t>i</a:t>
            </a:r>
            <a:r>
              <a:rPr lang="en-US" dirty="0"/>
              <a:t>) is called the prior probability (or just prior).</a:t>
            </a:r>
          </a:p>
          <a:p>
            <a:r>
              <a:rPr lang="en-US" dirty="0"/>
              <a:t>P(</a:t>
            </a:r>
            <a:r>
              <a:rPr lang="en-US" dirty="0" err="1"/>
              <a:t>H</a:t>
            </a:r>
            <a:r>
              <a:rPr lang="en-US" baseline="-25000" dirty="0" err="1"/>
              <a:t>i</a:t>
            </a:r>
            <a:r>
              <a:rPr lang="en-US" dirty="0" err="1"/>
              <a:t>|D</a:t>
            </a:r>
            <a:r>
              <a:rPr lang="en-US" dirty="0"/>
              <a:t>) is called the posterior probability.</a:t>
            </a:r>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47285" y="90489"/>
            <a:ext cx="1215240" cy="1053880"/>
          </a:xfrm>
          <a:prstGeom prst="rect">
            <a:avLst/>
          </a:prstGeom>
        </p:spPr>
      </p:pic>
      <p:pic>
        <p:nvPicPr>
          <p:cNvPr id="6" name="Picture 5" descr="latex-image-1.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201403" y="2523598"/>
            <a:ext cx="4276834" cy="668587"/>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1990421" y="4152667"/>
            <a:ext cx="5556864" cy="678701"/>
          </a:xfrm>
          <a:prstGeom prst="rect">
            <a:avLst/>
          </a:prstGeom>
        </p:spPr>
      </p:pic>
    </p:spTree>
    <p:extLst>
      <p:ext uri="{BB962C8B-B14F-4D97-AF65-F5344CB8AC3E}">
        <p14:creationId xmlns:p14="http://schemas.microsoft.com/office/powerpoint/2010/main" val="1568146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88007" y="275298"/>
            <a:ext cx="8802169" cy="5850866"/>
          </a:xfrm>
        </p:spPr>
        <p:txBody>
          <a:bodyPr>
            <a:normAutofit fontScale="92500" lnSpcReduction="20000"/>
          </a:bodyPr>
          <a:lstStyle/>
          <a:p>
            <a:r>
              <a:rPr lang="en-US" dirty="0"/>
              <a:t>There are 3 robots. </a:t>
            </a:r>
          </a:p>
          <a:p>
            <a:r>
              <a:rPr lang="en-US" dirty="0"/>
              <a:t>Robot 1 will hand you a snack drawn at random from 2 doughnuts and 7 carrots. </a:t>
            </a:r>
          </a:p>
          <a:p>
            <a:r>
              <a:rPr lang="en-US" dirty="0"/>
              <a:t>Robot 2 will hand you a snack drawn at random from 4 apples and 3 carrots. </a:t>
            </a:r>
          </a:p>
          <a:p>
            <a:r>
              <a:rPr lang="en-US" dirty="0"/>
              <a:t>Robot 3 will hand you a snack drawn at random from 7 burgers and 7 carrots. </a:t>
            </a:r>
          </a:p>
          <a:p>
            <a:r>
              <a:rPr lang="en-US" dirty="0"/>
              <a:t>Suppose your friend goes up to a robot (you don’t see this happen) and is given a carrot.  Which robot did your friend probably approach?</a:t>
            </a:r>
          </a:p>
          <a:p>
            <a:r>
              <a:rPr lang="en-US" dirty="0"/>
              <a:t>What if the prior probability of your friend approaching robots 1, 2, and 3 are 20%, 40%, and 40%, respectively? </a:t>
            </a:r>
            <a:endParaRPr lang="en-US" dirty="0">
              <a:effectLst/>
            </a:endParaRPr>
          </a:p>
          <a:p>
            <a:endParaRPr lang="en-US" dirty="0"/>
          </a:p>
        </p:txBody>
      </p:sp>
    </p:spTree>
    <p:extLst>
      <p:ext uri="{BB962C8B-B14F-4D97-AF65-F5344CB8AC3E}">
        <p14:creationId xmlns:p14="http://schemas.microsoft.com/office/powerpoint/2010/main" val="385101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5186126"/>
          </a:xfrm>
        </p:spPr>
        <p:txBody>
          <a:bodyPr/>
          <a:lstStyle/>
          <a:p>
            <a:r>
              <a:rPr lang="en-US" dirty="0"/>
              <a:t>Sometimes you only care about which hypothesis is more likely, and sometimes you need the actual probability.</a:t>
            </a:r>
          </a:p>
        </p:txBody>
      </p:sp>
      <p:pic>
        <p:nvPicPr>
          <p:cNvPr id="7" name="Picture 6"/>
          <p:cNvPicPr>
            <a:picLocks noChangeAspect="1"/>
          </p:cNvPicPr>
          <p:nvPr/>
        </p:nvPicPr>
        <p:blipFill>
          <a:blip r:embed="rId2"/>
          <a:stretch>
            <a:fillRect/>
          </a:stretch>
        </p:blipFill>
        <p:spPr>
          <a:xfrm>
            <a:off x="1532419" y="2555065"/>
            <a:ext cx="4585903" cy="960481"/>
          </a:xfrm>
          <a:prstGeom prst="rect">
            <a:avLst/>
          </a:prstGeom>
        </p:spPr>
      </p:pic>
      <p:pic>
        <p:nvPicPr>
          <p:cNvPr id="10" name="Picture 9"/>
          <p:cNvPicPr>
            <a:picLocks noChangeAspect="1"/>
          </p:cNvPicPr>
          <p:nvPr/>
        </p:nvPicPr>
        <p:blipFill>
          <a:blip r:embed="rId3"/>
          <a:stretch>
            <a:fillRect/>
          </a:stretch>
        </p:blipFill>
        <p:spPr>
          <a:xfrm>
            <a:off x="3118921" y="3671683"/>
            <a:ext cx="3307516" cy="1035686"/>
          </a:xfrm>
          <a:prstGeom prst="rect">
            <a:avLst/>
          </a:prstGeom>
        </p:spPr>
      </p:pic>
      <p:pic>
        <p:nvPicPr>
          <p:cNvPr id="11" name="Picture 10"/>
          <p:cNvPicPr>
            <a:picLocks noChangeAspect="1"/>
          </p:cNvPicPr>
          <p:nvPr/>
        </p:nvPicPr>
        <p:blipFill>
          <a:blip r:embed="rId4"/>
          <a:stretch>
            <a:fillRect/>
          </a:stretch>
        </p:blipFill>
        <p:spPr>
          <a:xfrm>
            <a:off x="3118921" y="5130573"/>
            <a:ext cx="4230462" cy="1083837"/>
          </a:xfrm>
          <a:prstGeom prst="rect">
            <a:avLst/>
          </a:prstGeom>
        </p:spPr>
      </p:pic>
    </p:spTree>
    <p:extLst>
      <p:ext uri="{BB962C8B-B14F-4D97-AF65-F5344CB8AC3E}">
        <p14:creationId xmlns:p14="http://schemas.microsoft.com/office/powerpoint/2010/main" val="310321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511E5F9-DD67-2B45-8E6C-B119CE9BB7DA}"/>
              </a:ext>
            </a:extLst>
          </p:cNvPr>
          <p:cNvPicPr>
            <a:picLocks noChangeAspect="1"/>
          </p:cNvPicPr>
          <p:nvPr/>
        </p:nvPicPr>
        <p:blipFill>
          <a:blip r:embed="rId2"/>
          <a:stretch>
            <a:fillRect/>
          </a:stretch>
        </p:blipFill>
        <p:spPr>
          <a:xfrm>
            <a:off x="200330" y="150532"/>
            <a:ext cx="4585903" cy="960481"/>
          </a:xfrm>
          <a:prstGeom prst="rect">
            <a:avLst/>
          </a:prstGeom>
        </p:spPr>
      </p:pic>
      <p:pic>
        <p:nvPicPr>
          <p:cNvPr id="5" name="Picture 4">
            <a:extLst>
              <a:ext uri="{FF2B5EF4-FFF2-40B4-BE49-F238E27FC236}">
                <a16:creationId xmlns:a16="http://schemas.microsoft.com/office/drawing/2014/main" id="{27B7ABC6-A80D-CD4F-98D1-D0FAC4F3FFA2}"/>
              </a:ext>
            </a:extLst>
          </p:cNvPr>
          <p:cNvPicPr>
            <a:picLocks noChangeAspect="1"/>
          </p:cNvPicPr>
          <p:nvPr/>
        </p:nvPicPr>
        <p:blipFill>
          <a:blip r:embed="rId3"/>
          <a:stretch>
            <a:fillRect/>
          </a:stretch>
        </p:blipFill>
        <p:spPr>
          <a:xfrm>
            <a:off x="5006719" y="150532"/>
            <a:ext cx="3936951" cy="1008640"/>
          </a:xfrm>
          <a:prstGeom prst="rect">
            <a:avLst/>
          </a:prstGeom>
        </p:spPr>
      </p:pic>
      <p:sp>
        <p:nvSpPr>
          <p:cNvPr id="6" name="Content Placeholder 2">
            <a:extLst>
              <a:ext uri="{FF2B5EF4-FFF2-40B4-BE49-F238E27FC236}">
                <a16:creationId xmlns:a16="http://schemas.microsoft.com/office/drawing/2014/main" id="{40AFBBD7-E5B1-F347-B33C-9E6CC241F75A}"/>
              </a:ext>
            </a:extLst>
          </p:cNvPr>
          <p:cNvSpPr>
            <a:spLocks noGrp="1"/>
          </p:cNvSpPr>
          <p:nvPr>
            <p:ph idx="1"/>
          </p:nvPr>
        </p:nvSpPr>
        <p:spPr>
          <a:xfrm>
            <a:off x="457200" y="1267416"/>
            <a:ext cx="8229600" cy="640934"/>
          </a:xfrm>
        </p:spPr>
        <p:txBody>
          <a:bodyPr/>
          <a:lstStyle/>
          <a:p>
            <a:r>
              <a:rPr lang="en-US" dirty="0"/>
              <a:t>In the robot problem, what is P(R3 | C)?</a:t>
            </a:r>
          </a:p>
        </p:txBody>
      </p:sp>
    </p:spTree>
    <p:extLst>
      <p:ext uri="{BB962C8B-B14F-4D97-AF65-F5344CB8AC3E}">
        <p14:creationId xmlns:p14="http://schemas.microsoft.com/office/powerpoint/2010/main" val="290315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65399"/>
          </a:xfrm>
        </p:spPr>
        <p:txBody>
          <a:bodyPr>
            <a:normAutofit fontScale="90000"/>
          </a:bodyPr>
          <a:lstStyle/>
          <a:p>
            <a:r>
              <a:rPr lang="en-US" dirty="0"/>
              <a:t>Probability </a:t>
            </a:r>
            <a:r>
              <a:rPr lang="en-US" dirty="0" err="1"/>
              <a:t>vs</a:t>
            </a:r>
            <a:r>
              <a:rPr lang="en-US" dirty="0"/>
              <a:t> hypothesis</a:t>
            </a:r>
          </a:p>
        </p:txBody>
      </p:sp>
      <p:sp>
        <p:nvSpPr>
          <p:cNvPr id="3" name="Content Placeholder 2"/>
          <p:cNvSpPr>
            <a:spLocks noGrp="1"/>
          </p:cNvSpPr>
          <p:nvPr>
            <p:ph idx="1"/>
          </p:nvPr>
        </p:nvSpPr>
        <p:spPr>
          <a:xfrm>
            <a:off x="457200" y="940038"/>
            <a:ext cx="8229600" cy="640934"/>
          </a:xfrm>
        </p:spPr>
        <p:txBody>
          <a:bodyPr/>
          <a:lstStyle/>
          <a:p>
            <a:r>
              <a:rPr lang="en-US" dirty="0"/>
              <a:t>In the robot problem, what is P(R3 | C)?</a:t>
            </a:r>
          </a:p>
        </p:txBody>
      </p:sp>
      <p:pic>
        <p:nvPicPr>
          <p:cNvPr id="11" name="Picture 10"/>
          <p:cNvPicPr>
            <a:picLocks noChangeAspect="1"/>
          </p:cNvPicPr>
          <p:nvPr/>
        </p:nvPicPr>
        <p:blipFill>
          <a:blip r:embed="rId2"/>
          <a:stretch>
            <a:fillRect/>
          </a:stretch>
        </p:blipFill>
        <p:spPr>
          <a:xfrm>
            <a:off x="1709158" y="1580972"/>
            <a:ext cx="5264210" cy="1113161"/>
          </a:xfrm>
          <a:prstGeom prst="rect">
            <a:avLst/>
          </a:prstGeom>
        </p:spPr>
      </p:pic>
      <p:pic>
        <p:nvPicPr>
          <p:cNvPr id="12" name="Picture 11"/>
          <p:cNvPicPr>
            <a:picLocks noChangeAspect="1"/>
          </p:cNvPicPr>
          <p:nvPr/>
        </p:nvPicPr>
        <p:blipFill>
          <a:blip r:embed="rId3"/>
          <a:stretch>
            <a:fillRect/>
          </a:stretch>
        </p:blipFill>
        <p:spPr>
          <a:xfrm>
            <a:off x="1709158" y="2879103"/>
            <a:ext cx="5127477" cy="1169706"/>
          </a:xfrm>
          <a:prstGeom prst="rect">
            <a:avLst/>
          </a:prstGeom>
        </p:spPr>
      </p:pic>
      <p:pic>
        <p:nvPicPr>
          <p:cNvPr id="13" name="Picture 12"/>
          <p:cNvPicPr>
            <a:picLocks noChangeAspect="1"/>
          </p:cNvPicPr>
          <p:nvPr/>
        </p:nvPicPr>
        <p:blipFill>
          <a:blip r:embed="rId4"/>
          <a:stretch>
            <a:fillRect/>
          </a:stretch>
        </p:blipFill>
        <p:spPr>
          <a:xfrm>
            <a:off x="1709158" y="4401261"/>
            <a:ext cx="6041878" cy="1157630"/>
          </a:xfrm>
          <a:prstGeom prst="rect">
            <a:avLst/>
          </a:prstGeom>
        </p:spPr>
      </p:pic>
      <p:sp>
        <p:nvSpPr>
          <p:cNvPr id="14" name="TextBox 13"/>
          <p:cNvSpPr txBox="1"/>
          <p:nvPr/>
        </p:nvSpPr>
        <p:spPr>
          <a:xfrm>
            <a:off x="457200" y="5911343"/>
            <a:ext cx="8447518" cy="461665"/>
          </a:xfrm>
          <a:prstGeom prst="rect">
            <a:avLst/>
          </a:prstGeom>
          <a:noFill/>
        </p:spPr>
        <p:txBody>
          <a:bodyPr wrap="square" rtlCol="0">
            <a:spAutoFit/>
          </a:bodyPr>
          <a:lstStyle/>
          <a:p>
            <a:r>
              <a:rPr lang="en-US" sz="2400" dirty="0"/>
              <a:t>= (7/9 * 2/10) / (7/9 * 2/10 + 3/7 * 4/10 + 1/2 * 4/10) ~= 0.3795</a:t>
            </a:r>
          </a:p>
        </p:txBody>
      </p:sp>
    </p:spTree>
    <p:extLst>
      <p:ext uri="{BB962C8B-B14F-4D97-AF65-F5344CB8AC3E}">
        <p14:creationId xmlns:p14="http://schemas.microsoft.com/office/powerpoint/2010/main" val="2426086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Posterior probability</a:t>
            </a:r>
          </a:p>
        </p:txBody>
      </p:sp>
      <p:sp>
        <p:nvSpPr>
          <p:cNvPr id="3" name="Content Placeholder 2"/>
          <p:cNvSpPr>
            <a:spLocks noGrp="1"/>
          </p:cNvSpPr>
          <p:nvPr>
            <p:ph idx="1"/>
          </p:nvPr>
        </p:nvSpPr>
        <p:spPr/>
        <p:txBody>
          <a:bodyPr/>
          <a:lstStyle/>
          <a:p>
            <a:r>
              <a:rPr lang="en-US" dirty="0"/>
              <a:t>If you need the actual posterior probability:</a:t>
            </a:r>
          </a:p>
          <a:p>
            <a:endParaRPr lang="en-US" dirty="0"/>
          </a:p>
          <a:p>
            <a:endParaRPr lang="en-US" dirty="0"/>
          </a:p>
          <a:p>
            <a:endParaRPr lang="en-US" dirty="0"/>
          </a:p>
          <a:p>
            <a:endParaRPr lang="en-US" dirty="0"/>
          </a:p>
        </p:txBody>
      </p:sp>
      <p:pic>
        <p:nvPicPr>
          <p:cNvPr id="4" name="Picture 3" descr="latex-image-1.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408456" y="2213089"/>
            <a:ext cx="5918200" cy="1092200"/>
          </a:xfrm>
          <a:prstGeom prst="rect">
            <a:avLst/>
          </a:prstGeom>
        </p:spPr>
      </p:pic>
      <p:pic>
        <p:nvPicPr>
          <p:cNvPr id="8" name="Picture 7"/>
          <p:cNvPicPr>
            <a:picLocks noChangeAspect="1"/>
          </p:cNvPicPr>
          <p:nvPr/>
        </p:nvPicPr>
        <p:blipFill>
          <a:blip r:embed="rId3"/>
          <a:stretch>
            <a:fillRect/>
          </a:stretch>
        </p:blipFill>
        <p:spPr>
          <a:xfrm>
            <a:off x="3554756" y="3567409"/>
            <a:ext cx="3822984" cy="1197095"/>
          </a:xfrm>
          <a:prstGeom prst="rect">
            <a:avLst/>
          </a:prstGeom>
        </p:spPr>
      </p:pic>
      <p:pic>
        <p:nvPicPr>
          <p:cNvPr id="10" name="Picture 9"/>
          <p:cNvPicPr>
            <a:picLocks noChangeAspect="1"/>
          </p:cNvPicPr>
          <p:nvPr/>
        </p:nvPicPr>
        <p:blipFill>
          <a:blip r:embed="rId4"/>
          <a:stretch>
            <a:fillRect/>
          </a:stretch>
        </p:blipFill>
        <p:spPr>
          <a:xfrm>
            <a:off x="3554756" y="5138594"/>
            <a:ext cx="4230462" cy="1083837"/>
          </a:xfrm>
          <a:prstGeom prst="rect">
            <a:avLst/>
          </a:prstGeom>
        </p:spPr>
      </p:pic>
    </p:spTree>
    <p:extLst>
      <p:ext uri="{BB962C8B-B14F-4D97-AF65-F5344CB8AC3E}">
        <p14:creationId xmlns:p14="http://schemas.microsoft.com/office/powerpoint/2010/main" val="22401407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240" y="166198"/>
            <a:ext cx="5821680" cy="5614525"/>
          </a:xfrm>
        </p:spPr>
        <p:txBody>
          <a:bodyPr>
            <a:normAutofit fontScale="92500" lnSpcReduction="10000"/>
          </a:bodyPr>
          <a:lstStyle/>
          <a:p>
            <a:r>
              <a:rPr lang="en-US" dirty="0"/>
              <a:t>A patient comes to visit Dr. Gregory House because they have a cough. After insulting and belittling the patient, House consults with his team of diagnosticians, who tell him that if a patient has a cold, then there’s a 75% chance they will have a cough. But if a patient has the Ebola virus, there’s a 80% chance they will have a cough. </a:t>
            </a:r>
            <a:endParaRPr lang="en-US" dirty="0">
              <a:effectLst/>
            </a:endParaRPr>
          </a:p>
          <a:p>
            <a:r>
              <a:rPr lang="en-US" dirty="0"/>
              <a:t>What is the maximum likelihood hypothesis for the diagnosis? </a:t>
            </a:r>
            <a:endParaRPr lang="en-US" dirty="0">
              <a:effectLst/>
            </a:endParaRPr>
          </a:p>
          <a:p>
            <a:endParaRPr lang="en-US" dirty="0"/>
          </a:p>
        </p:txBody>
      </p:sp>
      <p:pic>
        <p:nvPicPr>
          <p:cNvPr id="2" name="Picture 1"/>
          <p:cNvPicPr>
            <a:picLocks noChangeAspect="1"/>
          </p:cNvPicPr>
          <p:nvPr/>
        </p:nvPicPr>
        <p:blipFill>
          <a:blip r:embed="rId2"/>
          <a:stretch>
            <a:fillRect/>
          </a:stretch>
        </p:blipFill>
        <p:spPr>
          <a:xfrm>
            <a:off x="6123612" y="292100"/>
            <a:ext cx="2751147" cy="2989580"/>
          </a:xfrm>
          <a:prstGeom prst="rect">
            <a:avLst/>
          </a:prstGeom>
        </p:spPr>
      </p:pic>
    </p:spTree>
    <p:extLst>
      <p:ext uri="{BB962C8B-B14F-4D97-AF65-F5344CB8AC3E}">
        <p14:creationId xmlns:p14="http://schemas.microsoft.com/office/powerpoint/2010/main" val="14089628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2240" y="166198"/>
            <a:ext cx="5821680" cy="5614525"/>
          </a:xfrm>
        </p:spPr>
        <p:txBody>
          <a:bodyPr>
            <a:normAutofit fontScale="92500" lnSpcReduction="10000"/>
          </a:bodyPr>
          <a:lstStyle/>
          <a:p>
            <a:r>
              <a:rPr lang="en-US" dirty="0"/>
              <a:t>A patient comes to visit Dr. Gregory House because they have a cough. After insulting and belittling the patient, House consults with his team of diagnosticians, who tell him that if a patient has a cold, then there’s a 75% chance they will have a cough. But if a patient has the Ebola virus, there’s a 80% chance they will have a cough. </a:t>
            </a:r>
            <a:endParaRPr lang="en-US" dirty="0">
              <a:effectLst/>
            </a:endParaRPr>
          </a:p>
          <a:p>
            <a:r>
              <a:rPr lang="en-US" dirty="0"/>
              <a:t>What is the maximum likelihood hypothesis for the diagnosis? </a:t>
            </a:r>
            <a:endParaRPr lang="en-US" dirty="0">
              <a:effectLst/>
            </a:endParaRPr>
          </a:p>
          <a:p>
            <a:endParaRPr lang="en-US" dirty="0"/>
          </a:p>
        </p:txBody>
      </p:sp>
      <p:pic>
        <p:nvPicPr>
          <p:cNvPr id="2" name="Picture 1"/>
          <p:cNvPicPr>
            <a:picLocks noChangeAspect="1"/>
          </p:cNvPicPr>
          <p:nvPr/>
        </p:nvPicPr>
        <p:blipFill>
          <a:blip r:embed="rId2"/>
          <a:stretch>
            <a:fillRect/>
          </a:stretch>
        </p:blipFill>
        <p:spPr>
          <a:xfrm>
            <a:off x="6123612" y="292100"/>
            <a:ext cx="2751147" cy="2989580"/>
          </a:xfrm>
          <a:prstGeom prst="rect">
            <a:avLst/>
          </a:prstGeom>
        </p:spPr>
      </p:pic>
    </p:spTree>
    <p:extLst>
      <p:ext uri="{BB962C8B-B14F-4D97-AF65-F5344CB8AC3E}">
        <p14:creationId xmlns:p14="http://schemas.microsoft.com/office/powerpoint/2010/main" val="332964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770391"/>
          </a:xfrm>
        </p:spPr>
        <p:txBody>
          <a:bodyPr/>
          <a:lstStyle/>
          <a:p>
            <a:r>
              <a:rPr lang="en-US" dirty="0"/>
              <a:t>Likelihood weighting</a:t>
            </a:r>
          </a:p>
        </p:txBody>
      </p:sp>
      <p:sp>
        <p:nvSpPr>
          <p:cNvPr id="3" name="Content Placeholder 2"/>
          <p:cNvSpPr>
            <a:spLocks noGrp="1"/>
          </p:cNvSpPr>
          <p:nvPr>
            <p:ph idx="1"/>
          </p:nvPr>
        </p:nvSpPr>
        <p:spPr>
          <a:xfrm>
            <a:off x="457200" y="1215852"/>
            <a:ext cx="8229600" cy="4910312"/>
          </a:xfrm>
        </p:spPr>
        <p:txBody>
          <a:bodyPr>
            <a:normAutofit fontScale="92500"/>
          </a:bodyPr>
          <a:lstStyle/>
          <a:p>
            <a:r>
              <a:rPr lang="en-US" dirty="0"/>
              <a:t>We want to estimate P(X</a:t>
            </a:r>
            <a:r>
              <a:rPr lang="en-US" baseline="-25000" dirty="0"/>
              <a:t>1</a:t>
            </a:r>
            <a:r>
              <a:rPr lang="en-US" dirty="0"/>
              <a:t>, ..., </a:t>
            </a:r>
            <a:r>
              <a:rPr lang="en-US" dirty="0" err="1"/>
              <a:t>X</a:t>
            </a:r>
            <a:r>
              <a:rPr lang="en-US" baseline="-25000" dirty="0" err="1"/>
              <a:t>n</a:t>
            </a:r>
            <a:r>
              <a:rPr lang="en-US" dirty="0"/>
              <a:t> | E</a:t>
            </a:r>
            <a:r>
              <a:rPr lang="en-US" baseline="-25000" dirty="0"/>
              <a:t>1</a:t>
            </a:r>
            <a:r>
              <a:rPr lang="en-US" dirty="0"/>
              <a:t>, ..., </a:t>
            </a:r>
            <a:r>
              <a:rPr lang="en-US" dirty="0" err="1"/>
              <a:t>E</a:t>
            </a:r>
            <a:r>
              <a:rPr lang="en-US" baseline="-25000" dirty="0" err="1"/>
              <a:t>m</a:t>
            </a:r>
            <a:r>
              <a:rPr lang="en-US" dirty="0"/>
              <a:t>).</a:t>
            </a:r>
          </a:p>
          <a:p>
            <a:r>
              <a:rPr lang="en-US" dirty="0"/>
              <a:t>We avoid generating samples that don’t fit the E variables.</a:t>
            </a:r>
          </a:p>
          <a:p>
            <a:pPr lvl="1"/>
            <a:r>
              <a:rPr lang="en-US" dirty="0"/>
              <a:t>Rejection sampling wastes time by throwing these out.</a:t>
            </a:r>
          </a:p>
          <a:p>
            <a:r>
              <a:rPr lang="en-US" dirty="0"/>
              <a:t>Instead, we directly generate samples that fit the E variables along with a corresponding </a:t>
            </a:r>
            <a:r>
              <a:rPr lang="en-US" b="1" dirty="0"/>
              <a:t>weight</a:t>
            </a:r>
            <a:r>
              <a:rPr lang="en-US" dirty="0"/>
              <a:t>.</a:t>
            </a:r>
          </a:p>
          <a:p>
            <a:r>
              <a:rPr lang="en-US" dirty="0"/>
              <a:t>After generating a bunch of samples, count them proportionally to the sum of their weights.</a:t>
            </a:r>
          </a:p>
        </p:txBody>
      </p:sp>
    </p:spTree>
    <p:extLst>
      <p:ext uri="{BB962C8B-B14F-4D97-AF65-F5344CB8AC3E}">
        <p14:creationId xmlns:p14="http://schemas.microsoft.com/office/powerpoint/2010/main" val="18634810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47184"/>
            <a:ext cx="8229600" cy="5778980"/>
          </a:xfrm>
        </p:spPr>
        <p:txBody>
          <a:bodyPr>
            <a:normAutofit lnSpcReduction="10000"/>
          </a:bodyPr>
          <a:lstStyle/>
          <a:p>
            <a:r>
              <a:rPr lang="en-US" dirty="0"/>
              <a:t>After concluding the patient has Ebola, House fires all his diagnosticians for their poor hypothesis testing skills and hires new ones. This new team does some background research and discovers if they are only going to consider the common cold and Ebola, then before the symptoms are even considered, there’s a 1% chance the patient has Ebola and a 99% chance they have a cold. </a:t>
            </a:r>
            <a:endParaRPr lang="en-US" dirty="0">
              <a:effectLst/>
            </a:endParaRPr>
          </a:p>
          <a:p>
            <a:r>
              <a:rPr lang="en-US" dirty="0"/>
              <a:t>What is the MAP hypothesis for the diagnosis? What is the posterior probability the patient has Ebola? </a:t>
            </a:r>
            <a:endParaRPr lang="en-US" dirty="0">
              <a:effectLst/>
            </a:endParaRPr>
          </a:p>
          <a:p>
            <a:endParaRPr lang="en-US" dirty="0"/>
          </a:p>
        </p:txBody>
      </p:sp>
    </p:spTree>
    <p:extLst>
      <p:ext uri="{BB962C8B-B14F-4D97-AF65-F5344CB8AC3E}">
        <p14:creationId xmlns:p14="http://schemas.microsoft.com/office/powerpoint/2010/main" val="30485834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46682"/>
            <a:ext cx="8229600" cy="5879481"/>
          </a:xfrm>
        </p:spPr>
        <p:txBody>
          <a:bodyPr>
            <a:normAutofit fontScale="92500" lnSpcReduction="10000"/>
          </a:bodyPr>
          <a:lstStyle/>
          <a:p>
            <a:r>
              <a:rPr lang="en-US" dirty="0"/>
              <a:t>Suppose I work in FJ in a windowless office.  I want to know whether it's raining outside.  The chance of rain is 70%. My colleague walks in wearing his raincoat. If it’s raining, there’s a 65% chance he’ll be wearing a raincoat. Since he’s very unfashionable, there’s a 45% chance he’ll be wearing his raincoat even if it’s not raining. My other colleague walks in with wet hair. When it’s raining there’s a 90% chance her hair will be wet. However, since she sometimes goes to the gym before work, there’s a 40% chance her hair will be wet even if it’s not raining. </a:t>
            </a:r>
          </a:p>
          <a:p>
            <a:r>
              <a:rPr lang="en-US" dirty="0"/>
              <a:t>What’s the posterior probability that it’s raining?  </a:t>
            </a:r>
          </a:p>
        </p:txBody>
      </p:sp>
    </p:spTree>
    <p:extLst>
      <p:ext uri="{BB962C8B-B14F-4D97-AF65-F5344CB8AC3E}">
        <p14:creationId xmlns:p14="http://schemas.microsoft.com/office/powerpoint/2010/main" val="6282207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FD0FDD8D-3F11-B749-9731-7854C8F39C50}"/>
              </a:ext>
            </a:extLst>
          </p:cNvPr>
          <p:cNvSpPr>
            <a:spLocks noGrp="1"/>
          </p:cNvSpPr>
          <p:nvPr>
            <p:ph idx="1"/>
          </p:nvPr>
        </p:nvSpPr>
        <p:spPr>
          <a:xfrm>
            <a:off x="-59266" y="0"/>
            <a:ext cx="4825999" cy="4487333"/>
          </a:xfrm>
        </p:spPr>
        <p:txBody>
          <a:bodyPr>
            <a:normAutofit fontScale="62500" lnSpcReduction="20000"/>
          </a:bodyPr>
          <a:lstStyle/>
          <a:p>
            <a:r>
              <a:rPr lang="en-US" dirty="0"/>
              <a:t>Suppose I work in FJ in a windowless office.  I want to know whether it's raining outside.  The chance of rain is 70%. My colleague walks in wearing his raincoat. If it’s raining, there’s a 65% chance he’ll be wearing a raincoat. Since he’s very unfashionable, there’s a 45% chance he’ll be wearing his raincoat even if it’s not raining. My other colleague walks in with wet hair. When it’s raining there’s a 90% chance her hair will be wet. However, since she sometimes goes to the gym before work, there’s a 40% chance her hair will be wet even if it’s not raining. </a:t>
            </a:r>
          </a:p>
          <a:p>
            <a:r>
              <a:rPr lang="en-US" dirty="0"/>
              <a:t>What’s the posterior probability that it’s raining?  </a:t>
            </a:r>
          </a:p>
        </p:txBody>
      </p:sp>
    </p:spTree>
    <p:extLst>
      <p:ext uri="{BB962C8B-B14F-4D97-AF65-F5344CB8AC3E}">
        <p14:creationId xmlns:p14="http://schemas.microsoft.com/office/powerpoint/2010/main" val="16527346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38548"/>
            <a:ext cx="8229600" cy="5687616"/>
          </a:xfrm>
        </p:spPr>
        <p:txBody>
          <a:bodyPr/>
          <a:lstStyle/>
          <a:p>
            <a:r>
              <a:rPr lang="en-US" dirty="0"/>
              <a:t>We can't solve this problem because we don’t have any information about the probability of Colleague 1 wearing a raincoat and Colleague 2 having wet hair occurring </a:t>
            </a:r>
            <a:r>
              <a:rPr lang="en-US" i="1" dirty="0"/>
              <a:t>simultaneously</a:t>
            </a:r>
            <a:r>
              <a:rPr lang="en-US" dirty="0"/>
              <a:t>. </a:t>
            </a:r>
          </a:p>
          <a:p>
            <a:r>
              <a:rPr lang="en-US" dirty="0">
                <a:effectLst/>
              </a:rPr>
              <a:t>We don't know P(C, W | R).</a:t>
            </a:r>
          </a:p>
          <a:p>
            <a:r>
              <a:rPr lang="en-US" dirty="0"/>
              <a:t>Let's make an </a:t>
            </a:r>
            <a:r>
              <a:rPr lang="en-US" i="1" dirty="0"/>
              <a:t>assumption</a:t>
            </a:r>
            <a:r>
              <a:rPr lang="en-US" dirty="0"/>
              <a:t> that C and W are conditionally independent given that it is raining (or not raining).</a:t>
            </a:r>
          </a:p>
          <a:p>
            <a:r>
              <a:rPr lang="en-US" dirty="0">
                <a:effectLst/>
              </a:rPr>
              <a:t>P(C, W | R) = P(C | R) * P(W | R)</a:t>
            </a:r>
          </a:p>
          <a:p>
            <a:pPr lvl="1"/>
            <a:r>
              <a:rPr lang="en-US" dirty="0"/>
              <a:t>(and similarly for given ~R)</a:t>
            </a:r>
            <a:endParaRPr lang="en-US" dirty="0">
              <a:effectLst/>
            </a:endParaRPr>
          </a:p>
          <a:p>
            <a:endParaRPr lang="en-US" dirty="0"/>
          </a:p>
        </p:txBody>
      </p:sp>
    </p:spTree>
    <p:extLst>
      <p:ext uri="{BB962C8B-B14F-4D97-AF65-F5344CB8AC3E}">
        <p14:creationId xmlns:p14="http://schemas.microsoft.com/office/powerpoint/2010/main" val="223700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93319"/>
          </a:xfrm>
        </p:spPr>
        <p:txBody>
          <a:bodyPr>
            <a:normAutofit fontScale="90000"/>
          </a:bodyPr>
          <a:lstStyle/>
          <a:p>
            <a:r>
              <a:rPr lang="en-US" dirty="0"/>
              <a:t>Combining evidence</a:t>
            </a:r>
          </a:p>
        </p:txBody>
      </p:sp>
      <p:sp>
        <p:nvSpPr>
          <p:cNvPr id="3" name="Content Placeholder 2"/>
          <p:cNvSpPr>
            <a:spLocks noGrp="1"/>
          </p:cNvSpPr>
          <p:nvPr>
            <p:ph idx="1"/>
          </p:nvPr>
        </p:nvSpPr>
        <p:spPr>
          <a:xfrm>
            <a:off x="457200" y="977594"/>
            <a:ext cx="8229600" cy="5463558"/>
          </a:xfrm>
        </p:spPr>
        <p:txBody>
          <a:bodyPr>
            <a:normAutofit/>
          </a:bodyPr>
          <a:lstStyle/>
          <a:p>
            <a:r>
              <a:rPr lang="en-US" sz="2400" dirty="0"/>
              <a:t>It is very common to make this independence assumption for multiple pieces of evidence (data).</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pPr marL="0" indent="0">
              <a:buNone/>
            </a:pPr>
            <a:r>
              <a:rPr lang="en-US" sz="2400" dirty="0"/>
              <a:t>where</a:t>
            </a:r>
          </a:p>
          <a:p>
            <a:endParaRPr lang="en-US" dirty="0"/>
          </a:p>
        </p:txBody>
      </p:sp>
      <p:pic>
        <p:nvPicPr>
          <p:cNvPr id="5" name="Picture 4" descr="latex-image-1.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64977" y="1937913"/>
            <a:ext cx="7656929" cy="855190"/>
          </a:xfrm>
          <a:prstGeom prst="rect">
            <a:avLst/>
          </a:prstGeom>
        </p:spPr>
      </p:pic>
      <p:pic>
        <p:nvPicPr>
          <p:cNvPr id="7" name="Picture 6" descr="latex-image-1.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3362470" y="3013173"/>
            <a:ext cx="5675674" cy="885911"/>
          </a:xfrm>
          <a:prstGeom prst="rect">
            <a:avLst/>
          </a:prstGeom>
        </p:spPr>
      </p:pic>
      <p:pic>
        <p:nvPicPr>
          <p:cNvPr id="8" name="Picture 7" descr="latex-image-1.pdf"/>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3362470" y="4236248"/>
            <a:ext cx="4070414" cy="867616"/>
          </a:xfrm>
          <a:prstGeom prst="rect">
            <a:avLst/>
          </a:prstGeom>
        </p:spPr>
      </p:pic>
      <p:pic>
        <p:nvPicPr>
          <p:cNvPr id="9" name="Picture 8" descr="latex-image-1.pdf"/>
          <p:cNvPicPr>
            <a:picLocks noChangeAspect="1"/>
          </p:cNvPicPr>
          <p:nvPr/>
        </p:nvPicPr>
        <p:blipFill>
          <a:blip r:embed="rId6">
            <a:extLst>
              <a:ext uri="{28A0092B-C50C-407E-A947-70E740481C1C}">
                <a14:useLocalDpi xmlns:a14="http://schemas.microsoft.com/office/drawing/2010/main"/>
              </a:ext>
            </a:extLst>
          </a:blip>
          <a:stretch>
            <a:fillRect/>
          </a:stretch>
        </p:blipFill>
        <p:spPr>
          <a:xfrm>
            <a:off x="1507629" y="5598367"/>
            <a:ext cx="5345231" cy="842785"/>
          </a:xfrm>
          <a:prstGeom prst="rect">
            <a:avLst/>
          </a:prstGeom>
        </p:spPr>
      </p:pic>
    </p:spTree>
    <p:extLst>
      <p:ext uri="{BB962C8B-B14F-4D97-AF65-F5344CB8AC3E}">
        <p14:creationId xmlns:p14="http://schemas.microsoft.com/office/powerpoint/2010/main" val="1102967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2F147-69CD-7A4F-82C1-2CD499296D58}"/>
              </a:ext>
            </a:extLst>
          </p:cNvPr>
          <p:cNvSpPr>
            <a:spLocks noGrp="1"/>
          </p:cNvSpPr>
          <p:nvPr>
            <p:ph type="title"/>
          </p:nvPr>
        </p:nvSpPr>
        <p:spPr>
          <a:xfrm>
            <a:off x="457200" y="274638"/>
            <a:ext cx="8229600" cy="352683"/>
          </a:xfrm>
        </p:spPr>
        <p:txBody>
          <a:bodyPr>
            <a:normAutofit fontScale="90000"/>
          </a:bodyPr>
          <a:lstStyle/>
          <a:p>
            <a:r>
              <a:rPr lang="en-US" dirty="0"/>
              <a:t>Likelihood weighting algorithm</a:t>
            </a:r>
          </a:p>
        </p:txBody>
      </p:sp>
      <p:sp>
        <p:nvSpPr>
          <p:cNvPr id="3" name="Content Placeholder 2">
            <a:extLst>
              <a:ext uri="{FF2B5EF4-FFF2-40B4-BE49-F238E27FC236}">
                <a16:creationId xmlns:a16="http://schemas.microsoft.com/office/drawing/2014/main" id="{FE910BF7-A4BE-DD4A-9943-87D64E79D22E}"/>
              </a:ext>
            </a:extLst>
          </p:cNvPr>
          <p:cNvSpPr>
            <a:spLocks noGrp="1"/>
          </p:cNvSpPr>
          <p:nvPr>
            <p:ph idx="1"/>
          </p:nvPr>
        </p:nvSpPr>
        <p:spPr>
          <a:xfrm>
            <a:off x="159487" y="786810"/>
            <a:ext cx="8814391" cy="5339354"/>
          </a:xfrm>
        </p:spPr>
        <p:txBody>
          <a:bodyPr>
            <a:normAutofit fontScale="92500" lnSpcReduction="10000"/>
          </a:bodyPr>
          <a:lstStyle/>
          <a:p>
            <a:r>
              <a:rPr lang="en-US" dirty="0"/>
              <a:t>I want to estimate P(X</a:t>
            </a:r>
            <a:r>
              <a:rPr lang="en-US" baseline="-25000" dirty="0"/>
              <a:t>1</a:t>
            </a:r>
            <a:r>
              <a:rPr lang="en-US" dirty="0"/>
              <a:t>, ..., </a:t>
            </a:r>
            <a:r>
              <a:rPr lang="en-US" dirty="0" err="1"/>
              <a:t>X</a:t>
            </a:r>
            <a:r>
              <a:rPr lang="en-US" baseline="-25000" dirty="0" err="1"/>
              <a:t>n</a:t>
            </a:r>
            <a:r>
              <a:rPr lang="en-US" dirty="0"/>
              <a:t> | E</a:t>
            </a:r>
            <a:r>
              <a:rPr lang="en-US" baseline="-25000" dirty="0"/>
              <a:t>1</a:t>
            </a:r>
            <a:r>
              <a:rPr lang="en-US" dirty="0"/>
              <a:t>, ..., </a:t>
            </a:r>
            <a:r>
              <a:rPr lang="en-US" dirty="0" err="1"/>
              <a:t>E</a:t>
            </a:r>
            <a:r>
              <a:rPr lang="en-US" baseline="-25000" dirty="0" err="1"/>
              <a:t>m</a:t>
            </a:r>
            <a:r>
              <a:rPr lang="en-US" dirty="0"/>
              <a:t>).</a:t>
            </a:r>
          </a:p>
          <a:p>
            <a:r>
              <a:rPr lang="en-US" dirty="0"/>
              <a:t>Generate a topological ordering of the BN vars.</a:t>
            </a:r>
          </a:p>
          <a:p>
            <a:r>
              <a:rPr lang="en-US" dirty="0"/>
              <a:t>set weight = 1</a:t>
            </a:r>
          </a:p>
          <a:p>
            <a:r>
              <a:rPr lang="en-US" dirty="0"/>
              <a:t>for each variable V in the Bayes net:</a:t>
            </a:r>
          </a:p>
          <a:p>
            <a:pPr lvl="1"/>
            <a:r>
              <a:rPr lang="en-US" dirty="0"/>
              <a:t>if V is an evidence variable with value v:</a:t>
            </a:r>
          </a:p>
          <a:p>
            <a:pPr lvl="2"/>
            <a:r>
              <a:rPr lang="en-US" dirty="0"/>
              <a:t>weight = weight * P(V = v | parents(V))</a:t>
            </a:r>
          </a:p>
          <a:p>
            <a:pPr lvl="1"/>
            <a:r>
              <a:rPr lang="en-US" dirty="0"/>
              <a:t>else:</a:t>
            </a:r>
          </a:p>
          <a:p>
            <a:pPr lvl="2"/>
            <a:r>
              <a:rPr lang="en-US" dirty="0"/>
              <a:t>sample from P(V | parents(V)) to get value of V.</a:t>
            </a:r>
          </a:p>
          <a:p>
            <a:r>
              <a:rPr lang="en-US" dirty="0"/>
              <a:t>return the weight and the sample of all variables.</a:t>
            </a:r>
          </a:p>
          <a:p>
            <a:r>
              <a:rPr lang="en-US" dirty="0"/>
              <a:t>To estimate probability, divide sum of weights that match X</a:t>
            </a:r>
            <a:r>
              <a:rPr lang="en-US" baseline="-25000" dirty="0"/>
              <a:t>1</a:t>
            </a:r>
            <a:r>
              <a:rPr lang="en-US" dirty="0"/>
              <a:t>, ..., </a:t>
            </a:r>
            <a:r>
              <a:rPr lang="en-US" dirty="0" err="1"/>
              <a:t>X</a:t>
            </a:r>
            <a:r>
              <a:rPr lang="en-US" baseline="-25000" dirty="0" err="1"/>
              <a:t>n</a:t>
            </a:r>
            <a:r>
              <a:rPr lang="en-US" dirty="0"/>
              <a:t> by sum of all weights.</a:t>
            </a:r>
          </a:p>
          <a:p>
            <a:pPr lvl="1"/>
            <a:endParaRPr lang="en-US" dirty="0"/>
          </a:p>
        </p:txBody>
      </p:sp>
    </p:spTree>
    <p:extLst>
      <p:ext uri="{BB962C8B-B14F-4D97-AF65-F5344CB8AC3E}">
        <p14:creationId xmlns:p14="http://schemas.microsoft.com/office/powerpoint/2010/main" val="3797706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651056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Statistical Inference</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13319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Toolbox so far</a:t>
            </a:r>
          </a:p>
        </p:txBody>
      </p:sp>
      <p:sp>
        <p:nvSpPr>
          <p:cNvPr id="3" name="Content Placeholder 2"/>
          <p:cNvSpPr>
            <a:spLocks noGrp="1"/>
          </p:cNvSpPr>
          <p:nvPr>
            <p:ph idx="1"/>
          </p:nvPr>
        </p:nvSpPr>
        <p:spPr>
          <a:xfrm>
            <a:off x="457200" y="1600200"/>
            <a:ext cx="8465736" cy="4525963"/>
          </a:xfrm>
        </p:spPr>
        <p:txBody>
          <a:bodyPr>
            <a:normAutofit/>
          </a:bodyPr>
          <a:lstStyle/>
          <a:p>
            <a:r>
              <a:rPr lang="en-US" dirty="0"/>
              <a:t>Uninformed search</a:t>
            </a:r>
          </a:p>
          <a:p>
            <a:pPr lvl="1"/>
            <a:r>
              <a:rPr lang="en-US" dirty="0"/>
              <a:t>BFS, DFS, Dijkstra’s algorithm (Uniform-cost search)</a:t>
            </a:r>
          </a:p>
          <a:p>
            <a:r>
              <a:rPr lang="en-US" dirty="0"/>
              <a:t>Heuristic search</a:t>
            </a:r>
          </a:p>
          <a:p>
            <a:pPr lvl="1"/>
            <a:r>
              <a:rPr lang="en-US" dirty="0"/>
              <a:t>A*, greedy best-first search</a:t>
            </a:r>
          </a:p>
          <a:p>
            <a:r>
              <a:rPr lang="en-US" dirty="0"/>
              <a:t>Probability and Bayes nets</a:t>
            </a:r>
          </a:p>
          <a:p>
            <a:pPr lvl="1"/>
            <a:r>
              <a:rPr lang="en-US" dirty="0"/>
              <a:t>Exact inference algorithm, approximate inference algorithms</a:t>
            </a:r>
          </a:p>
        </p:txBody>
      </p:sp>
    </p:spTree>
    <p:extLst>
      <p:ext uri="{BB962C8B-B14F-4D97-AF65-F5344CB8AC3E}">
        <p14:creationId xmlns:p14="http://schemas.microsoft.com/office/powerpoint/2010/main" val="2841255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Bayesian networks</a:t>
            </a:r>
            <a:br>
              <a:rPr lang="en-US" dirty="0"/>
            </a:br>
            <a:r>
              <a:rPr lang="en-US" dirty="0"/>
              <a:t>(Bayes nets)</a:t>
            </a:r>
          </a:p>
        </p:txBody>
      </p:sp>
      <p:sp>
        <p:nvSpPr>
          <p:cNvPr id="3" name="Content Placeholder 2"/>
          <p:cNvSpPr>
            <a:spLocks noGrp="1"/>
          </p:cNvSpPr>
          <p:nvPr>
            <p:ph idx="1"/>
          </p:nvPr>
        </p:nvSpPr>
        <p:spPr/>
        <p:txBody>
          <a:bodyPr/>
          <a:lstStyle/>
          <a:p>
            <a:r>
              <a:rPr lang="en-US" dirty="0"/>
              <a:t>Specify a full joint probability distribution.</a:t>
            </a:r>
          </a:p>
          <a:p>
            <a:pPr lvl="1"/>
            <a:r>
              <a:rPr lang="en-US" dirty="0"/>
              <a:t>Uses conditional and marginal independences to represent information compactly.</a:t>
            </a:r>
          </a:p>
          <a:p>
            <a:pPr lvl="1"/>
            <a:r>
              <a:rPr lang="en-US" dirty="0"/>
              <a:t>Example of a </a:t>
            </a:r>
            <a:r>
              <a:rPr lang="en-US" b="1" dirty="0"/>
              <a:t>probabilistic model</a:t>
            </a:r>
            <a:r>
              <a:rPr lang="en-US" dirty="0"/>
              <a:t>.</a:t>
            </a:r>
          </a:p>
          <a:p>
            <a:r>
              <a:rPr lang="en-US" dirty="0"/>
              <a:t>All probability questions have a </a:t>
            </a:r>
            <a:r>
              <a:rPr lang="en-US" b="1" dirty="0"/>
              <a:t>unique right answer.</a:t>
            </a:r>
          </a:p>
          <a:p>
            <a:pPr lvl="1"/>
            <a:r>
              <a:rPr lang="en-US" dirty="0"/>
              <a:t>We can use the exact inference algorithm for Bayes nets to find it.</a:t>
            </a:r>
          </a:p>
          <a:p>
            <a:endParaRPr lang="en-US" dirty="0"/>
          </a:p>
        </p:txBody>
      </p:sp>
    </p:spTree>
    <p:extLst>
      <p:ext uri="{BB962C8B-B14F-4D97-AF65-F5344CB8AC3E}">
        <p14:creationId xmlns:p14="http://schemas.microsoft.com/office/powerpoint/2010/main" val="233270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29728</TotalTime>
  <Words>3101</Words>
  <Application>Microsoft Macintosh PowerPoint</Application>
  <PresentationFormat>On-screen Show (4:3)</PresentationFormat>
  <Paragraphs>216</Paragraphs>
  <Slides>44</Slides>
  <Notes>7</Notes>
  <HiddenSlides>15</HiddenSlides>
  <MMClips>0</MMClips>
  <ScaleCrop>false</ScaleCrop>
  <HeadingPairs>
    <vt:vector size="8" baseType="variant">
      <vt:variant>
        <vt:lpstr>Fonts Used</vt:lpstr>
      </vt:variant>
      <vt:variant>
        <vt:i4>2</vt:i4>
      </vt:variant>
      <vt:variant>
        <vt:lpstr>Theme</vt:lpstr>
      </vt:variant>
      <vt:variant>
        <vt:i4>1</vt:i4>
      </vt:variant>
      <vt:variant>
        <vt:lpstr>Embedded OLE Servers</vt:lpstr>
      </vt:variant>
      <vt:variant>
        <vt:i4>1</vt:i4>
      </vt:variant>
      <vt:variant>
        <vt:lpstr>Slide Titles</vt:lpstr>
      </vt:variant>
      <vt:variant>
        <vt:i4>44</vt:i4>
      </vt:variant>
    </vt:vector>
  </HeadingPairs>
  <TitlesOfParts>
    <vt:vector size="48" baseType="lpstr">
      <vt:lpstr>Arial</vt:lpstr>
      <vt:lpstr>Calibri</vt:lpstr>
      <vt:lpstr>Office Theme</vt:lpstr>
      <vt:lpstr>Equation</vt:lpstr>
      <vt:lpstr>Bayes net wrapup</vt:lpstr>
      <vt:lpstr>Direct Sampling</vt:lpstr>
      <vt:lpstr>Rejection Sampling</vt:lpstr>
      <vt:lpstr>Likelihood weighting</vt:lpstr>
      <vt:lpstr>Likelihood weighting algorithm</vt:lpstr>
      <vt:lpstr>PowerPoint Presentation</vt:lpstr>
      <vt:lpstr>Statistical Inference</vt:lpstr>
      <vt:lpstr>Toolbox so far</vt:lpstr>
      <vt:lpstr>Bayesian networks (Bayes nets)</vt:lpstr>
      <vt:lpstr>Real world</vt:lpstr>
      <vt:lpstr>Statistical inference</vt:lpstr>
      <vt:lpstr>Types of inference</vt:lpstr>
      <vt:lpstr>Hypothesis testing</vt:lpstr>
      <vt:lpstr>Maximum likelihood</vt:lpstr>
      <vt:lpstr>PowerPoint Presentation</vt:lpstr>
      <vt:lpstr>PowerPoint Presentation</vt:lpstr>
      <vt:lpstr>PowerPoint Presentation</vt:lpstr>
      <vt:lpstr>Why ML sometimes is bad</vt:lpstr>
      <vt:lpstr>Bayesian reasoning</vt:lpstr>
      <vt:lpstr>MAP hypothesis</vt:lpstr>
      <vt:lpstr>ML vs MAP</vt:lpstr>
      <vt:lpstr>PowerPoint Presentation</vt:lpstr>
      <vt:lpstr>PowerPoint Presentation</vt:lpstr>
      <vt:lpstr>PowerPoint Presentation</vt:lpstr>
      <vt:lpstr>PowerPoint Presentation</vt:lpstr>
      <vt:lpstr>PowerPoint Presentation</vt:lpstr>
      <vt:lpstr>PowerPoint Presentation</vt:lpstr>
      <vt:lpstr>ML vs MAP</vt:lpstr>
      <vt:lpstr>Probability vs hypothesis</vt:lpstr>
      <vt:lpstr>PowerPoint Presentation</vt:lpstr>
      <vt:lpstr>Probability vs hypothesis</vt:lpstr>
      <vt:lpstr>One slide to rule them all</vt:lpstr>
      <vt:lpstr>PowerPoint Presentation</vt:lpstr>
      <vt:lpstr>Probability vs hypothesis</vt:lpstr>
      <vt:lpstr>PowerPoint Presentation</vt:lpstr>
      <vt:lpstr>Probability vs hypothesis</vt:lpstr>
      <vt:lpstr>Posterior probability</vt:lpstr>
      <vt:lpstr>PowerPoint Presentation</vt:lpstr>
      <vt:lpstr>PowerPoint Presentation</vt:lpstr>
      <vt:lpstr>PowerPoint Presentation</vt:lpstr>
      <vt:lpstr>PowerPoint Presentation</vt:lpstr>
      <vt:lpstr>PowerPoint Presentation</vt:lpstr>
      <vt:lpstr>PowerPoint Presentation</vt:lpstr>
      <vt:lpstr>Combining evidence</vt:lpstr>
    </vt:vector>
  </TitlesOfParts>
  <Company>University of Massachusetts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Statistical Inference</dc:title>
  <dc:creator>Phillip Kirlin</dc:creator>
  <cp:lastModifiedBy>Kirlin_Phillip</cp:lastModifiedBy>
  <cp:revision>42</cp:revision>
  <cp:lastPrinted>2020-10-08T21:59:08Z</cp:lastPrinted>
  <dcterms:created xsi:type="dcterms:W3CDTF">2014-10-16T14:51:34Z</dcterms:created>
  <dcterms:modified xsi:type="dcterms:W3CDTF">2023-10-23T17:20:11Z</dcterms:modified>
</cp:coreProperties>
</file>

<file path=docProps/thumbnail.jpeg>
</file>